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3.xml" ContentType="application/vnd.openxmlformats-officedocument.theme+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3" r:id="rId2"/>
    <p:sldMasterId id="2147483685" r:id="rId3"/>
    <p:sldMasterId id="2147483718" r:id="rId4"/>
  </p:sldMasterIdLst>
  <p:notesMasterIdLst>
    <p:notesMasterId r:id="rId23"/>
  </p:notesMasterIdLst>
  <p:sldIdLst>
    <p:sldId id="256" r:id="rId5"/>
    <p:sldId id="301" r:id="rId6"/>
    <p:sldId id="302" r:id="rId7"/>
    <p:sldId id="303" r:id="rId8"/>
    <p:sldId id="304" r:id="rId9"/>
    <p:sldId id="305" r:id="rId10"/>
    <p:sldId id="310" r:id="rId11"/>
    <p:sldId id="311" r:id="rId12"/>
    <p:sldId id="312" r:id="rId13"/>
    <p:sldId id="306" r:id="rId14"/>
    <p:sldId id="313" r:id="rId15"/>
    <p:sldId id="307" r:id="rId16"/>
    <p:sldId id="308" r:id="rId17"/>
    <p:sldId id="651" r:id="rId18"/>
    <p:sldId id="654" r:id="rId19"/>
    <p:sldId id="652" r:id="rId20"/>
    <p:sldId id="295" r:id="rId21"/>
    <p:sldId id="299"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F7F7F"/>
    <a:srgbClr val="5095D1"/>
    <a:srgbClr val="8D8787"/>
    <a:srgbClr val="979191"/>
    <a:srgbClr val="235888"/>
    <a:srgbClr val="99FF3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909" autoAdjust="0"/>
    <p:restoredTop sz="83149" autoAdjust="0"/>
  </p:normalViewPr>
  <p:slideViewPr>
    <p:cSldViewPr snapToGrid="0">
      <p:cViewPr varScale="1">
        <p:scale>
          <a:sx n="96" d="100"/>
          <a:sy n="96" d="100"/>
        </p:scale>
        <p:origin x="984" y="90"/>
      </p:cViewPr>
      <p:guideLst/>
    </p:cSldViewPr>
  </p:slideViewPr>
  <p:notesTextViewPr>
    <p:cViewPr>
      <p:scale>
        <a:sx n="1" d="1"/>
        <a:sy n="1" d="1"/>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slideMaster" Target="slideMasters/slideMaster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9B60EF2-7028-489F-85D8-FE86CD7CF2A0}" type="datetimeFigureOut">
              <a:rPr lang="en-US" smtClean="0"/>
              <a:t>4/17/2018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1283FAC-A721-45A3-BBDE-EAF2B09B7CD9}" type="slidenum">
              <a:rPr lang="en-US" smtClean="0"/>
              <a:t>‹#›</a:t>
            </a:fld>
            <a:endParaRPr lang="en-US"/>
          </a:p>
        </p:txBody>
      </p:sp>
    </p:spTree>
    <p:extLst>
      <p:ext uri="{BB962C8B-B14F-4D97-AF65-F5344CB8AC3E}">
        <p14:creationId xmlns:p14="http://schemas.microsoft.com/office/powerpoint/2010/main" val="13624210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1</a:t>
            </a:fld>
            <a:endParaRPr lang="en-US" dirty="0"/>
          </a:p>
        </p:txBody>
      </p:sp>
    </p:spTree>
    <p:extLst>
      <p:ext uri="{BB962C8B-B14F-4D97-AF65-F5344CB8AC3E}">
        <p14:creationId xmlns:p14="http://schemas.microsoft.com/office/powerpoint/2010/main" val="39514502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Continuous integration</a:t>
            </a:r>
            <a:r>
              <a:rPr lang="en-US" baseline="0" dirty="0"/>
              <a:t> means deploying updates to your Web app as often as needed -- even several times a day. Azure supports many different deployment methods, including FTP, </a:t>
            </a:r>
            <a:r>
              <a:rPr lang="en-US" baseline="0" dirty="0" err="1"/>
              <a:t>Git</a:t>
            </a:r>
            <a:r>
              <a:rPr lang="en-US" baseline="0" dirty="0"/>
              <a:t> deployment (publishing from a local </a:t>
            </a:r>
            <a:r>
              <a:rPr lang="en-US" baseline="0" dirty="0" err="1"/>
              <a:t>Git</a:t>
            </a:r>
            <a:r>
              <a:rPr lang="en-US" baseline="0" dirty="0"/>
              <a:t> repository to Azure), and </a:t>
            </a:r>
            <a:r>
              <a:rPr lang="en-US" baseline="0" dirty="0" err="1"/>
              <a:t>WebDeploy</a:t>
            </a:r>
            <a:r>
              <a:rPr lang="en-US" baseline="0" dirty="0"/>
              <a:t>, which supports diff-deployment, database creation, and more. Visual Studio has integrated support for all three. Teams can also publish via third-party source-control providers such as Kudu (https://github.com/projectkudu/kudu/wiki/Deployment), which supports deployments from OneDrive and Dropbox, as well as repository-based deployments from GitHub, </a:t>
            </a:r>
            <a:r>
              <a:rPr lang="en-US" baseline="0" dirty="0" err="1"/>
              <a:t>BitBucket</a:t>
            </a:r>
            <a:r>
              <a:rPr lang="en-US" baseline="0" dirty="0"/>
              <a:t>, VSTS, and local </a:t>
            </a:r>
            <a:r>
              <a:rPr lang="en-US" baseline="0" dirty="0" err="1"/>
              <a:t>Git</a:t>
            </a:r>
            <a:r>
              <a:rPr lang="en-US" baseline="0" dirty="0"/>
              <a:t> repositories. For more information, see https://azure.microsoft.com/en-us/documentation/articles/web-sites-deploy/.</a:t>
            </a:r>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12</a:t>
            </a:fld>
            <a:endParaRPr lang="en-US"/>
          </a:p>
        </p:txBody>
      </p:sp>
    </p:spTree>
    <p:extLst>
      <p:ext uri="{BB962C8B-B14F-4D97-AF65-F5344CB8AC3E}">
        <p14:creationId xmlns:p14="http://schemas.microsoft.com/office/powerpoint/2010/main" val="13676799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process is a tried and tested one that is easily enacted using a combination of Azure features (e.g., deployment slots) and tooling</a:t>
            </a:r>
            <a:r>
              <a:rPr lang="en-US" baseline="0" dirty="0"/>
              <a:t> support (e.g., Visual Studio).</a:t>
            </a:r>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13</a:t>
            </a:fld>
            <a:endParaRPr lang="en-US"/>
          </a:p>
        </p:txBody>
      </p:sp>
    </p:spTree>
    <p:extLst>
      <p:ext uri="{BB962C8B-B14F-4D97-AF65-F5344CB8AC3E}">
        <p14:creationId xmlns:p14="http://schemas.microsoft.com/office/powerpoint/2010/main" val="7504512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Application Insights is an extensible Application Performance Management (APM) service for web developers on multiple platforms. Use it to monitor your live web application. It will automatically detect performance anomalies. It includes powerful analytics tools to help you diagnose issues and to understand what users actually do with your app. It's designed to help you continuously improve performance and usability. It works for apps on a wide variety of platforms including .NET, Node.js and J2EE, hosted on-premises or in the cloud. It integrates with your DevOps process, and has connection points to a variety of development tools. It can also monitor and </a:t>
            </a:r>
            <a:r>
              <a:rPr lang="en-GB" sz="1200" kern="1200" dirty="0" err="1">
                <a:solidFill>
                  <a:schemeClr val="tx1"/>
                </a:solidFill>
                <a:effectLst/>
                <a:latin typeface="+mn-lt"/>
                <a:ea typeface="+mn-ea"/>
                <a:cs typeface="+mn-cs"/>
              </a:rPr>
              <a:t>analyze</a:t>
            </a:r>
            <a:r>
              <a:rPr lang="en-GB" sz="1200" kern="1200" dirty="0">
                <a:solidFill>
                  <a:schemeClr val="tx1"/>
                </a:solidFill>
                <a:effectLst/>
                <a:latin typeface="+mn-lt"/>
                <a:ea typeface="+mn-ea"/>
                <a:cs typeface="+mn-cs"/>
              </a:rPr>
              <a:t> telemetry from mobile apps by integrating with Visual Studio App Center.</a:t>
            </a:r>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Ignite 2015</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4/17/2018 9:18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755901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You install a small instrumentation package in your application, and set up an Application Insights resource in the Microsoft Azure portal. </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The instrumentation monitors your app and sends telemetry data to the portal. (The application can run anywhere - it doesn't have to be hosted in Azure.)</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You can instrument not only the web service application, but also any background components, and Client Side JavaScript too.</a:t>
            </a:r>
          </a:p>
          <a:p>
            <a:endParaRPr lang="en-GB" sz="120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The impact on your app's performance is very small. Tracking calls are non-blocking, and are batched and sent in a separate thread.</a:t>
            </a:r>
            <a:endParaRPr lang="en-GB" sz="1200" kern="1200" dirty="0">
              <a:solidFill>
                <a:schemeClr val="tx1"/>
              </a:solidFill>
              <a:effectLst/>
              <a:latin typeface="+mn-lt"/>
              <a:ea typeface="+mn-ea"/>
              <a:cs typeface="+mn-cs"/>
            </a:endParaRPr>
          </a:p>
          <a:p>
            <a:endParaRPr lang="en-GB"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80775A0-9B34-41AF-8029-8955B6D26094}"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15</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808841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Application Insights is aimed at the development team, to help you understand how your app is performing and how it's being used. It monitors:</a:t>
            </a:r>
          </a:p>
          <a:p>
            <a:endParaRPr lang="en-GB" b="1" dirty="0"/>
          </a:p>
          <a:p>
            <a:endParaRPr lang="en-GB" b="1" dirty="0"/>
          </a:p>
          <a:p>
            <a:r>
              <a:rPr lang="en-GB" b="1" dirty="0"/>
              <a:t>Request rates, response times, and failure rates</a:t>
            </a:r>
            <a:r>
              <a:rPr lang="en-GB" dirty="0"/>
              <a:t> - Find out which pages are most popular, at what times of day, and where your users are. See which pages perform best. If your response times and failure rates go high when there are more requests, then perhaps you have a resourcing problem.</a:t>
            </a:r>
          </a:p>
          <a:p>
            <a:r>
              <a:rPr lang="en-GB" b="1" dirty="0"/>
              <a:t>Dependency rates, response times, and failure rates</a:t>
            </a:r>
            <a:r>
              <a:rPr lang="en-GB" dirty="0"/>
              <a:t> - Find out whether external services are slowing you down.</a:t>
            </a:r>
          </a:p>
          <a:p>
            <a:r>
              <a:rPr lang="en-GB" b="1" dirty="0"/>
              <a:t>Exceptions</a:t>
            </a:r>
            <a:r>
              <a:rPr lang="en-GB" dirty="0"/>
              <a:t> - Analyse the aggregated statistics, or pick specific instances and drill into the stack trace and related requests. Both server and browser exceptions are reported.</a:t>
            </a:r>
          </a:p>
          <a:p>
            <a:r>
              <a:rPr lang="en-GB" b="1" dirty="0"/>
              <a:t>Page views and load performance</a:t>
            </a:r>
            <a:r>
              <a:rPr lang="en-GB" dirty="0"/>
              <a:t> - reported by your users' browsers.</a:t>
            </a:r>
          </a:p>
          <a:p>
            <a:r>
              <a:rPr lang="en-GB" b="1" dirty="0"/>
              <a:t>AJAX calls</a:t>
            </a:r>
            <a:r>
              <a:rPr lang="en-GB" dirty="0"/>
              <a:t> from web pages - rates, response times, and failure rates.</a:t>
            </a:r>
          </a:p>
          <a:p>
            <a:r>
              <a:rPr lang="en-GB" b="1" dirty="0"/>
              <a:t>User and session counts</a:t>
            </a:r>
            <a:r>
              <a:rPr lang="en-GB" dirty="0"/>
              <a:t>.</a:t>
            </a:r>
          </a:p>
          <a:p>
            <a:r>
              <a:rPr lang="en-GB" b="1" dirty="0"/>
              <a:t>Performance counters</a:t>
            </a:r>
            <a:r>
              <a:rPr lang="en-GB" dirty="0"/>
              <a:t> from your Windows or Linux server machines, such as CPU, memory, and network usage.</a:t>
            </a:r>
          </a:p>
          <a:p>
            <a:r>
              <a:rPr lang="en-GB" b="1" dirty="0"/>
              <a:t>Host diagnostics</a:t>
            </a:r>
            <a:r>
              <a:rPr lang="en-GB" dirty="0"/>
              <a:t> from Docker or Azure.</a:t>
            </a:r>
          </a:p>
          <a:p>
            <a:r>
              <a:rPr lang="en-GB" b="1" dirty="0"/>
              <a:t>Diagnostic trace logs</a:t>
            </a:r>
            <a:r>
              <a:rPr lang="en-GB" dirty="0"/>
              <a:t> from your app - so that you can correlate trace events with requests.</a:t>
            </a:r>
          </a:p>
          <a:p>
            <a:r>
              <a:rPr lang="en-GB" b="1" dirty="0"/>
              <a:t>Custom events and metrics</a:t>
            </a:r>
            <a:r>
              <a:rPr lang="en-GB" dirty="0"/>
              <a:t> that you write yourself in the client or server code, to track business events such as items sold or games won.</a:t>
            </a:r>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Visual Studio 11</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Calibri"/>
                <a:ea typeface="+mn-ea"/>
                <a:cs typeface="+mn-cs"/>
              </a:rPr>
              <a:t>© 2012 Microsoft Corporation. All rights reserved. Microsoft, Windows,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Calibri"/>
                <a:ea typeface="+mn-ea"/>
                <a:cs typeface="+mn-cs"/>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Calibri"/>
              <a:ea typeface="+mn-ea"/>
              <a:cs typeface="+mn-cs"/>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4081A3DE-BF09-4095-9020-0A809BD1B8A2}"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4/17/2018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542093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a:t>
            </a:r>
            <a:r>
              <a:rPr lang="en-US" baseline="0" dirty="0"/>
              <a:t> App Service is a PaaS offering that comprises four separate (but related) services:</a:t>
            </a:r>
          </a:p>
          <a:p>
            <a:endParaRPr lang="en-US" baseline="0" dirty="0"/>
          </a:p>
          <a:p>
            <a:pPr marL="171450" indent="-171450">
              <a:buFont typeface="Arial" panose="020B0604020202020204" pitchFamily="34" charset="0"/>
              <a:buChar char="•"/>
            </a:pPr>
            <a:r>
              <a:rPr lang="en-US" baseline="0" dirty="0"/>
              <a:t>Web Apps is a fully managed compute platform optimized to host Web sites and Web applications</a:t>
            </a:r>
          </a:p>
          <a:p>
            <a:pPr marL="171450" indent="-171450">
              <a:buFont typeface="Arial" panose="020B0604020202020204" pitchFamily="34" charset="0"/>
              <a:buChar char="•"/>
            </a:pPr>
            <a:r>
              <a:rPr lang="en-US" baseline="0" dirty="0"/>
              <a:t>Mobile Apps provides infrastructure for hosting back-ends for mobile apps -- for example, it provides infrastructure for sending push notifications not only to Windows clients, but to iOS and Android clients as well</a:t>
            </a:r>
          </a:p>
          <a:p>
            <a:pPr marL="171450" indent="-171450">
              <a:buFont typeface="Arial" panose="020B0604020202020204" pitchFamily="34" charset="0"/>
              <a:buChar char="•"/>
            </a:pPr>
            <a:r>
              <a:rPr lang="en-US" baseline="0" dirty="0"/>
              <a:t>API Apps makes it easy to host APIs in the cloud, features integrated support for Swagger (http://swagger.io/), and offers a built-in authentication service for restricting access to APIs</a:t>
            </a:r>
          </a:p>
          <a:p>
            <a:pPr marL="171450" indent="-171450">
              <a:buFont typeface="Arial" panose="020B0604020202020204" pitchFamily="34" charset="0"/>
              <a:buChar char="•"/>
            </a:pPr>
            <a:r>
              <a:rPr lang="en-US" baseline="0" dirty="0"/>
              <a:t>Logic Apps allows you to automate business processes and workflow -- for example, automatically finding negative tweets about your company and sending notifications to a Slack channel</a:t>
            </a:r>
          </a:p>
          <a:p>
            <a:endParaRPr lang="en-US" dirty="0"/>
          </a:p>
          <a:p>
            <a:r>
              <a:rPr lang="en-US" dirty="0"/>
              <a:t>Together, these services comprise a ready-made solution to many of the challenges involved in publishing Web sites, Web apps, Web services, mobile apps, and more.</a:t>
            </a:r>
          </a:p>
        </p:txBody>
      </p:sp>
      <p:sp>
        <p:nvSpPr>
          <p:cNvPr id="4" name="Slide Number Placeholder 3"/>
          <p:cNvSpPr>
            <a:spLocks noGrp="1"/>
          </p:cNvSpPr>
          <p:nvPr>
            <p:ph type="sldNum" sz="quarter" idx="10"/>
          </p:nvPr>
        </p:nvSpPr>
        <p:spPr/>
        <p:txBody>
          <a:bodyPr/>
          <a:lstStyle/>
          <a:p>
            <a:fld id="{01283FAC-A721-45A3-BBDE-EAF2B09B7CD9}" type="slidenum">
              <a:rPr lang="en-US" smtClean="0"/>
              <a:t>2</a:t>
            </a:fld>
            <a:endParaRPr lang="en-US"/>
          </a:p>
        </p:txBody>
      </p:sp>
    </p:spTree>
    <p:extLst>
      <p:ext uri="{BB962C8B-B14F-4D97-AF65-F5344CB8AC3E}">
        <p14:creationId xmlns:p14="http://schemas.microsoft.com/office/powerpoint/2010/main" val="24525506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focus of this presentation is</a:t>
            </a:r>
            <a:r>
              <a:rPr lang="en-US" baseline="0" dirty="0"/>
              <a:t> Azure Web Apps (https://azure.microsoft.com/en-us/documentation/articles/app-service-web-overview/). This service supports multiple languages and frameworks, including ASP.NET, Node.js, Java, PHP, and Python, so you can "use what you know" to begin leveraging it quickly. It supports scaling (manually or automatically) so capacity can grow as demand grows. It supports deployment slots for staged deployments -- for example, publish to staging, test your changes there, and then swap it into production only after you're confident it is ready. And it supports continuous integration, enabling you to be agile and aggressive in fixing bugs, adding features, and doing everything else needed to keep your site fresh and up to date.</a:t>
            </a:r>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3</a:t>
            </a:fld>
            <a:endParaRPr lang="en-US"/>
          </a:p>
        </p:txBody>
      </p:sp>
    </p:spTree>
    <p:extLst>
      <p:ext uri="{BB962C8B-B14F-4D97-AF65-F5344CB8AC3E}">
        <p14:creationId xmlns:p14="http://schemas.microsoft.com/office/powerpoint/2010/main" val="22780808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Deploy</a:t>
            </a:r>
            <a:r>
              <a:rPr lang="en-US" baseline="0" dirty="0"/>
              <a:t> a Web app on a single server and you'll hit a wall when the demand on that server reaches a certain level. Deploy it in Azure, however, and you can handle bursts through auto-scaling or steady growth through manual scaling.</a:t>
            </a:r>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4</a:t>
            </a:fld>
            <a:endParaRPr lang="en-US"/>
          </a:p>
        </p:txBody>
      </p:sp>
    </p:spTree>
    <p:extLst>
      <p:ext uri="{BB962C8B-B14F-4D97-AF65-F5344CB8AC3E}">
        <p14:creationId xmlns:p14="http://schemas.microsoft.com/office/powerpoint/2010/main" val="41986275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With a traditional server farm, there are two ways to scale to meet demand:</a:t>
            </a:r>
          </a:p>
          <a:p>
            <a:endParaRPr lang="en-US" baseline="0" dirty="0"/>
          </a:p>
          <a:p>
            <a:pPr marL="171450" indent="-171450">
              <a:buFont typeface="Arial" panose="020B0604020202020204" pitchFamily="34" charset="0"/>
              <a:buChar char="•"/>
            </a:pPr>
            <a:r>
              <a:rPr lang="en-US" baseline="0" dirty="0"/>
              <a:t>Scale up by beefing up the servers (more RAM, more cores, etc.)</a:t>
            </a:r>
          </a:p>
          <a:p>
            <a:pPr marL="171450" indent="-171450">
              <a:buFont typeface="Arial" panose="020B0604020202020204" pitchFamily="34" charset="0"/>
              <a:buChar char="•"/>
            </a:pPr>
            <a:r>
              <a:rPr lang="en-US" baseline="0" dirty="0"/>
              <a:t>Scale out by adding servers</a:t>
            </a:r>
          </a:p>
          <a:p>
            <a:endParaRPr lang="en-US" baseline="0" dirty="0"/>
          </a:p>
          <a:p>
            <a:r>
              <a:rPr lang="en-US" baseline="0" dirty="0"/>
              <a:t>The same holds true for virtual server farms. In App Services, scale up is a choice between B/S/P 1-3, where 1 = 1 Core, 1/75 GB RAM, 2 = 2 Core, 3.5 GB RAM, 3 = 4 Core, 7 GB RAM. You can also scale up/down between tiers (B/S/P), which impacts local HDD storage (10/50/250 GB) as well as the cap on number of instances (3/10/50).</a:t>
            </a:r>
          </a:p>
          <a:p>
            <a:endParaRPr lang="en-US" baseline="0" dirty="0"/>
          </a:p>
          <a:p>
            <a:r>
              <a:rPr lang="en-US" baseline="0" dirty="0"/>
              <a:t>* For 3 instances on Basic, only manual scaling is supported</a:t>
            </a:r>
          </a:p>
          <a:p>
            <a:r>
              <a:rPr lang="en-US" baseline="0" dirty="0"/>
              <a:t>** For Premium Tier, there is a max of 20 if not using ASEs, and 50 if using ASE’s</a:t>
            </a:r>
          </a:p>
        </p:txBody>
      </p:sp>
      <p:sp>
        <p:nvSpPr>
          <p:cNvPr id="4" name="Slide Number Placeholder 3"/>
          <p:cNvSpPr>
            <a:spLocks noGrp="1"/>
          </p:cNvSpPr>
          <p:nvPr>
            <p:ph type="sldNum" sz="quarter" idx="10"/>
          </p:nvPr>
        </p:nvSpPr>
        <p:spPr/>
        <p:txBody>
          <a:bodyPr/>
          <a:lstStyle/>
          <a:p>
            <a:fld id="{01283FAC-A721-45A3-BBDE-EAF2B09B7CD9}" type="slidenum">
              <a:rPr lang="en-US" smtClean="0"/>
              <a:t>5</a:t>
            </a:fld>
            <a:endParaRPr lang="en-US"/>
          </a:p>
        </p:txBody>
      </p:sp>
    </p:spTree>
    <p:extLst>
      <p:ext uri="{BB962C8B-B14F-4D97-AF65-F5344CB8AC3E}">
        <p14:creationId xmlns:p14="http://schemas.microsoft.com/office/powerpoint/2010/main" val="13753469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Manual scaling can</a:t>
            </a:r>
            <a:r>
              <a:rPr lang="en-US" baseline="0" dirty="0"/>
              <a:t> be as simple as moving a slider to increase the number of VM instances. Auto-scaling can be enacted by scaling the number of VM instances as CPU utilization increases, or through rules that you specify. An example of the latter is scaling up during certain hours of the day in which you anticipate peak demand.</a:t>
            </a:r>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6</a:t>
            </a:fld>
            <a:endParaRPr lang="en-US"/>
          </a:p>
        </p:txBody>
      </p:sp>
    </p:spTree>
    <p:extLst>
      <p:ext uri="{BB962C8B-B14F-4D97-AF65-F5344CB8AC3E}">
        <p14:creationId xmlns:p14="http://schemas.microsoft.com/office/powerpoint/2010/main" val="25594970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Demonstrate</a:t>
            </a:r>
            <a:r>
              <a:rPr lang="en-US" baseline="0" dirty="0"/>
              <a:t> scaling out in this and the next two slides by showing the VM count increasing as traffic increases.</a:t>
            </a:r>
            <a:endParaRPr lang="en-US" dirty="0"/>
          </a:p>
          <a:p>
            <a:endParaRPr lang="en-US" dirty="0"/>
          </a:p>
        </p:txBody>
      </p:sp>
      <p:sp>
        <p:nvSpPr>
          <p:cNvPr id="4" name="Slide Number Placeholder 3"/>
          <p:cNvSpPr>
            <a:spLocks noGrp="1"/>
          </p:cNvSpPr>
          <p:nvPr>
            <p:ph type="sldNum" sz="quarter" idx="10"/>
          </p:nvPr>
        </p:nvSpPr>
        <p:spPr/>
        <p:txBody>
          <a:bodyPr/>
          <a:lstStyle/>
          <a:p>
            <a:fld id="{90BC7CCC-142D-49D3-9F87-359057063C45}" type="slidenum">
              <a:rPr lang="en-US" smtClean="0">
                <a:solidFill>
                  <a:prstClr val="black"/>
                </a:solidFill>
              </a:rPr>
              <a:pPr/>
              <a:t>7</a:t>
            </a:fld>
            <a:endParaRPr lang="en-US">
              <a:solidFill>
                <a:prstClr val="black"/>
              </a:solidFill>
            </a:endParaRPr>
          </a:p>
        </p:txBody>
      </p:sp>
    </p:spTree>
    <p:extLst>
      <p:ext uri="{BB962C8B-B14F-4D97-AF65-F5344CB8AC3E}">
        <p14:creationId xmlns:p14="http://schemas.microsoft.com/office/powerpoint/2010/main" val="21283356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you deploy an Azure Web App, you can deploy to a separate deployment slot instead of the default production slot when running in the Standard or Premium App Service plan mode. Deployment slots are actually live web apps with their own hostnames. Web app content and configurations elements can be swapped between two deployment slots, including the production slot. Deploying your application to a deployment slot has the following benefits:</a:t>
            </a:r>
          </a:p>
          <a:p>
            <a:endParaRPr lang="en-US" dirty="0"/>
          </a:p>
          <a:p>
            <a:pPr marL="171450" indent="-171450">
              <a:buFont typeface="Arial" panose="020B0604020202020204" pitchFamily="34" charset="0"/>
              <a:buChar char="•"/>
            </a:pPr>
            <a:r>
              <a:rPr lang="en-US" dirty="0"/>
              <a:t>You can validate</a:t>
            </a:r>
            <a:r>
              <a:rPr lang="en-US" baseline="0" dirty="0"/>
              <a:t> </a:t>
            </a:r>
            <a:r>
              <a:rPr lang="en-US" dirty="0"/>
              <a:t>changes in a staging deployment slot before swapping it with the production slot.</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Deploying a web app to a slot first and swapping it into production ensures that all instances of the slot are warmed up before being swapped into production. This eliminates downtime when you deploy your web app. The traffic redirection is seamless, and no requests are dropped as a result of swap operations. This entire workflow can be automated by configuring Auto Swap when pre-swap validation is not needed.</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After a swap, the slot with the previously staged web app now has the previous production web app. If the changes swapped into the production slot are not as you expected, you can perform the same swap immediately to get your "last known good site" back</a:t>
            </a:r>
          </a:p>
          <a:p>
            <a:endParaRPr lang="en-US" dirty="0"/>
          </a:p>
          <a:p>
            <a:r>
              <a:rPr lang="en-US" dirty="0"/>
              <a:t>For more information,</a:t>
            </a:r>
            <a:r>
              <a:rPr lang="en-US" baseline="0" dirty="0"/>
              <a:t> see https://azure.microsoft.com/en-us/documentation/articles/web-sites-staged-publishing/.</a:t>
            </a:r>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10</a:t>
            </a:fld>
            <a:endParaRPr lang="en-US"/>
          </a:p>
        </p:txBody>
      </p:sp>
    </p:spTree>
    <p:extLst>
      <p:ext uri="{BB962C8B-B14F-4D97-AF65-F5344CB8AC3E}">
        <p14:creationId xmlns:p14="http://schemas.microsoft.com/office/powerpoint/2010/main" val="41201256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A/B testing is useful for determining which of two landing</a:t>
            </a:r>
            <a:r>
              <a:rPr lang="en-US" baseline="0" dirty="0"/>
              <a:t> pages</a:t>
            </a:r>
            <a:r>
              <a:rPr lang="en-US" dirty="0"/>
              <a:t>, for example, is more effective in</a:t>
            </a:r>
            <a:r>
              <a:rPr lang="en-US" baseline="0" dirty="0"/>
              <a:t> engaging customers. With Azure Web Apps, you can easily route traffic to different deployment slots by specifying percentage-based traffic allocations in the portal.</a:t>
            </a:r>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11</a:t>
            </a:fld>
            <a:endParaRPr lang="en-US"/>
          </a:p>
        </p:txBody>
      </p:sp>
    </p:spTree>
    <p:extLst>
      <p:ext uri="{BB962C8B-B14F-4D97-AF65-F5344CB8AC3E}">
        <p14:creationId xmlns:p14="http://schemas.microsoft.com/office/powerpoint/2010/main" val="40752499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Master" Target="../slideMasters/slideMaster2.xml"/><Relationship Id="rId4" Type="http://schemas.openxmlformats.org/officeDocument/2006/relationships/image" Target="../media/image8.pn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3.xml"/><Relationship Id="rId4" Type="http://schemas.openxmlformats.org/officeDocument/2006/relationships/image" Target="../media/image13.pn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3.xml"/><Relationship Id="rId4" Type="http://schemas.openxmlformats.org/officeDocument/2006/relationships/image" Target="../media/image13.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4.png"/><Relationship Id="rId1" Type="http://schemas.openxmlformats.org/officeDocument/2006/relationships/slideMaster" Target="../slideMasters/slideMaster3.xml"/><Relationship Id="rId4" Type="http://schemas.openxmlformats.org/officeDocument/2006/relationships/image" Target="../media/image12.pn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4.png"/><Relationship Id="rId1" Type="http://schemas.openxmlformats.org/officeDocument/2006/relationships/slideMaster" Target="../slideMasters/slideMaster3.xml"/><Relationship Id="rId4" Type="http://schemas.openxmlformats.org/officeDocument/2006/relationships/image" Target="../media/image12.pn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2.png"/><Relationship Id="rId1" Type="http://schemas.openxmlformats.org/officeDocument/2006/relationships/slideMaster" Target="../slideMasters/slideMaster3.xml"/><Relationship Id="rId4" Type="http://schemas.openxmlformats.org/officeDocument/2006/relationships/image" Target="../media/image10.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2.png"/><Relationship Id="rId1" Type="http://schemas.openxmlformats.org/officeDocument/2006/relationships/slideMaster" Target="../slideMasters/slideMaster3.xml"/><Relationship Id="rId4" Type="http://schemas.openxmlformats.org/officeDocument/2006/relationships/image" Target="../media/image10.pn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2.png"/><Relationship Id="rId1" Type="http://schemas.openxmlformats.org/officeDocument/2006/relationships/slideMaster" Target="../slideMasters/slideMaster3.xml"/><Relationship Id="rId4" Type="http://schemas.openxmlformats.org/officeDocument/2006/relationships/image" Target="../media/image10.png"/></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2.png"/><Relationship Id="rId1" Type="http://schemas.openxmlformats.org/officeDocument/2006/relationships/slideMaster" Target="../slideMasters/slideMaster3.xml"/><Relationship Id="rId4" Type="http://schemas.openxmlformats.org/officeDocument/2006/relationships/image" Target="../media/image10.png"/></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2.png"/><Relationship Id="rId1" Type="http://schemas.openxmlformats.org/officeDocument/2006/relationships/slideMaster" Target="../slideMasters/slideMaster3.xml"/><Relationship Id="rId4" Type="http://schemas.openxmlformats.org/officeDocument/2006/relationships/image" Target="../media/image10.png"/></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2.png"/><Relationship Id="rId1" Type="http://schemas.openxmlformats.org/officeDocument/2006/relationships/slideMaster" Target="../slideMasters/slideMaster3.xml"/><Relationship Id="rId4" Type="http://schemas.openxmlformats.org/officeDocument/2006/relationships/image" Target="../media/image10.png"/></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solidFill>
                  <a:schemeClr val="bg1"/>
                </a:solidFill>
              </a:defRPr>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0459C166-16D3-4A25-A2F8-C51E0E346B22}" type="datetimeFigureOut">
              <a:rPr lang="en-US" smtClean="0"/>
              <a:t>4/17/2018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DE4316-4355-4038-9262-DF05D0694534}" type="slidenum">
              <a:rPr lang="en-US" smtClean="0"/>
              <a:t>‹#›</a:t>
            </a:fld>
            <a:endParaRPr lang="en-US"/>
          </a:p>
        </p:txBody>
      </p:sp>
    </p:spTree>
    <p:extLst>
      <p:ext uri="{BB962C8B-B14F-4D97-AF65-F5344CB8AC3E}">
        <p14:creationId xmlns:p14="http://schemas.microsoft.com/office/powerpoint/2010/main" val="13095202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459C166-16D3-4A25-A2F8-C51E0E346B22}" type="datetimeFigureOut">
              <a:rPr lang="en-US" smtClean="0"/>
              <a:t>4/17/2018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9DE4316-4355-4038-9262-DF05D0694534}" type="slidenum">
              <a:rPr lang="en-US" smtClean="0"/>
              <a:t>‹#›</a:t>
            </a:fld>
            <a:endParaRPr lang="en-US"/>
          </a:p>
        </p:txBody>
      </p:sp>
    </p:spTree>
    <p:extLst>
      <p:ext uri="{BB962C8B-B14F-4D97-AF65-F5344CB8AC3E}">
        <p14:creationId xmlns:p14="http://schemas.microsoft.com/office/powerpoint/2010/main" val="41997439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459C166-16D3-4A25-A2F8-C51E0E346B22}" type="datetimeFigureOut">
              <a:rPr lang="en-US" smtClean="0"/>
              <a:t>4/17/2018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9DE4316-4355-4038-9262-DF05D0694534}" type="slidenum">
              <a:rPr lang="en-US" smtClean="0"/>
              <a:t>‹#›</a:t>
            </a:fld>
            <a:endParaRPr lang="en-US"/>
          </a:p>
        </p:txBody>
      </p:sp>
    </p:spTree>
    <p:extLst>
      <p:ext uri="{BB962C8B-B14F-4D97-AF65-F5344CB8AC3E}">
        <p14:creationId xmlns:p14="http://schemas.microsoft.com/office/powerpoint/2010/main" val="369664168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459C166-16D3-4A25-A2F8-C51E0E346B22}" type="datetimeFigureOut">
              <a:rPr lang="en-US" smtClean="0"/>
              <a:t>4/17/2018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9DE4316-4355-4038-9262-DF05D0694534}" type="slidenum">
              <a:rPr lang="en-US" smtClean="0"/>
              <a:t>‹#›</a:t>
            </a:fld>
            <a:endParaRPr lang="en-US"/>
          </a:p>
        </p:txBody>
      </p:sp>
    </p:spTree>
    <p:extLst>
      <p:ext uri="{BB962C8B-B14F-4D97-AF65-F5344CB8AC3E}">
        <p14:creationId xmlns:p14="http://schemas.microsoft.com/office/powerpoint/2010/main" val="369107702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459C166-16D3-4A25-A2F8-C51E0E346B22}" type="datetimeFigureOut">
              <a:rPr lang="en-US" smtClean="0"/>
              <a:t>4/17/2018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DE4316-4355-4038-9262-DF05D0694534}" type="slidenum">
              <a:rPr lang="en-US" smtClean="0"/>
              <a:t>‹#›</a:t>
            </a:fld>
            <a:endParaRPr lang="en-US"/>
          </a:p>
        </p:txBody>
      </p:sp>
    </p:spTree>
    <p:extLst>
      <p:ext uri="{BB962C8B-B14F-4D97-AF65-F5344CB8AC3E}">
        <p14:creationId xmlns:p14="http://schemas.microsoft.com/office/powerpoint/2010/main" val="69433153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459C166-16D3-4A25-A2F8-C51E0E346B22}" type="datetimeFigureOut">
              <a:rPr lang="en-US" smtClean="0"/>
              <a:t>4/17/2018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DE4316-4355-4038-9262-DF05D0694534}" type="slidenum">
              <a:rPr lang="en-US" smtClean="0"/>
              <a:t>‹#›</a:t>
            </a:fld>
            <a:endParaRPr lang="en-US"/>
          </a:p>
        </p:txBody>
      </p:sp>
    </p:spTree>
    <p:extLst>
      <p:ext uri="{BB962C8B-B14F-4D97-AF65-F5344CB8AC3E}">
        <p14:creationId xmlns:p14="http://schemas.microsoft.com/office/powerpoint/2010/main" val="174903805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50" y="2234114"/>
            <a:ext cx="8375702" cy="1359196"/>
          </a:xfrm>
        </p:spPr>
        <p:txBody>
          <a:bodyPr anchor="ctr" anchorCtr="0">
            <a:noAutofit/>
          </a:bodyPr>
          <a:lstStyle>
            <a:lvl1pPr>
              <a:lnSpc>
                <a:spcPct val="90000"/>
              </a:lnSpc>
              <a:defRPr sz="6598" baseline="0">
                <a:solidFill>
                  <a:schemeClr val="bg1">
                    <a:alpha val="99000"/>
                  </a:schemeClr>
                </a:solidFill>
                <a:latin typeface="Segoe UI Light" pitchFamily="34" charset="0"/>
              </a:defRPr>
            </a:lvl1pPr>
          </a:lstStyle>
          <a:p>
            <a:r>
              <a:rPr lang="en-US" dirty="0"/>
              <a:t>Title Here</a:t>
            </a:r>
          </a:p>
        </p:txBody>
      </p:sp>
      <p:sp>
        <p:nvSpPr>
          <p:cNvPr id="7" name="Text Placeholder 6"/>
          <p:cNvSpPr>
            <a:spLocks noGrp="1"/>
          </p:cNvSpPr>
          <p:nvPr>
            <p:ph type="body" sz="quarter" idx="11" hasCustomPrompt="1"/>
          </p:nvPr>
        </p:nvSpPr>
        <p:spPr>
          <a:xfrm>
            <a:off x="519250" y="4612344"/>
            <a:ext cx="5455754" cy="1144929"/>
          </a:xfrm>
        </p:spPr>
        <p:txBody>
          <a:bodyPr/>
          <a:lstStyle>
            <a:lvl1pPr marL="0" indent="0">
              <a:buFont typeface="Arial" pitchFamily="34" charset="0"/>
              <a:buNone/>
              <a:defRPr sz="2399">
                <a:solidFill>
                  <a:schemeClr val="bg1">
                    <a:alpha val="98000"/>
                  </a:schemeClr>
                </a:solidFill>
                <a:latin typeface="+mj-lt"/>
              </a:defRPr>
            </a:lvl1pPr>
            <a:lvl2pPr marL="460237" indent="0">
              <a:buFont typeface="Arial" pitchFamily="34" charset="0"/>
              <a:buNone/>
              <a:defRPr/>
            </a:lvl2pPr>
            <a:lvl3pPr marL="855406" indent="0">
              <a:buFont typeface="Arial" pitchFamily="34" charset="0"/>
              <a:buNone/>
              <a:defRPr/>
            </a:lvl3pPr>
            <a:lvl4pPr marL="1258510" indent="0">
              <a:buFont typeface="Arial" pitchFamily="34" charset="0"/>
              <a:buNone/>
              <a:defRPr/>
            </a:lvl4pPr>
            <a:lvl5pPr marL="1604482" indent="0">
              <a:buFont typeface="Arial" pitchFamily="34" charset="0"/>
              <a:buNone/>
              <a:defRPr/>
            </a:lvl5pPr>
          </a:lstStyle>
          <a:p>
            <a:pPr lvl="0"/>
            <a:r>
              <a:rPr lang="en-US" dirty="0"/>
              <a:t>Name</a:t>
            </a:r>
          </a:p>
          <a:p>
            <a:pPr lvl="0"/>
            <a:r>
              <a:rPr lang="en-US" dirty="0"/>
              <a:t>Title</a:t>
            </a:r>
          </a:p>
          <a:p>
            <a:pPr lvl="0"/>
            <a:r>
              <a:rPr lang="en-US" dirty="0"/>
              <a:t>Microsoft Corporation</a:t>
            </a:r>
          </a:p>
        </p:txBody>
      </p:sp>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47888" y="98759"/>
            <a:ext cx="2498400" cy="574733"/>
          </a:xfrm>
          <a:prstGeom prst="rect">
            <a:avLst/>
          </a:prstGeom>
        </p:spPr>
      </p:pic>
    </p:spTree>
    <p:extLst>
      <p:ext uri="{BB962C8B-B14F-4D97-AF65-F5344CB8AC3E}">
        <p14:creationId xmlns:p14="http://schemas.microsoft.com/office/powerpoint/2010/main" val="2486232818"/>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ullet 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idx="1"/>
          </p:nvPr>
        </p:nvSpPr>
        <p:spPr>
          <a:xfrm>
            <a:off x="519248" y="1447800"/>
            <a:ext cx="11151916" cy="2000548"/>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4" name="图片 2"/>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472" y="6276925"/>
            <a:ext cx="1681200" cy="386744"/>
          </a:xfrm>
          <a:prstGeom prst="rect">
            <a:avLst/>
          </a:prstGeom>
        </p:spPr>
      </p:pic>
    </p:spTree>
    <p:extLst>
      <p:ext uri="{BB962C8B-B14F-4D97-AF65-F5344CB8AC3E}">
        <p14:creationId xmlns:p14="http://schemas.microsoft.com/office/powerpoint/2010/main" val="3366386999"/>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3"/>
            <a:ext cx="11151917" cy="747897"/>
          </a:xfrm>
        </p:spPr>
        <p:txBody>
          <a:bodyPr/>
          <a:lstStyle>
            <a:lvl1pPr algn="l" defTabSz="914089" rtl="0" eaLnBrk="1" latinLnBrk="0" hangingPunct="1">
              <a:lnSpc>
                <a:spcPct val="90000"/>
              </a:lnSpc>
              <a:spcBef>
                <a:spcPct val="0"/>
              </a:spcBef>
              <a:buNone/>
              <a:defRPr lang="en-US" sz="5398"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a:t>Click to edit Master title style</a:t>
            </a:r>
            <a:endParaRPr lang="en-US" dirty="0"/>
          </a:p>
        </p:txBody>
      </p:sp>
      <p:sp>
        <p:nvSpPr>
          <p:cNvPr id="5" name="Text Placeholder 4"/>
          <p:cNvSpPr>
            <a:spLocks noGrp="1"/>
          </p:cNvSpPr>
          <p:nvPr>
            <p:ph type="body" sz="quarter" idx="10"/>
          </p:nvPr>
        </p:nvSpPr>
        <p:spPr>
          <a:xfrm>
            <a:off x="519249" y="1447799"/>
            <a:ext cx="11151917" cy="2099036"/>
          </a:xfrm>
        </p:spPr>
        <p:txBody>
          <a:bodyPr/>
          <a:lstStyle>
            <a:lvl1pPr marL="0" indent="0">
              <a:spcBef>
                <a:spcPts val="0"/>
              </a:spcBef>
              <a:spcAft>
                <a:spcPts val="0"/>
              </a:spcAft>
              <a:buFont typeface="Arial" pitchFamily="34" charset="0"/>
              <a:buNone/>
              <a:defRPr lang="en-US" sz="3199" kern="1200" dirty="0" smtClean="0">
                <a:gradFill>
                  <a:gsLst>
                    <a:gs pos="0">
                      <a:srgbClr val="595959"/>
                    </a:gs>
                    <a:gs pos="86000">
                      <a:srgbClr val="595959"/>
                    </a:gs>
                  </a:gsLst>
                  <a:lin ang="5400000" scaled="0"/>
                </a:gradFill>
                <a:latin typeface="+mn-lt"/>
                <a:ea typeface="+mn-ea"/>
                <a:cs typeface="+mn-cs"/>
              </a:defRPr>
            </a:lvl1pPr>
            <a:lvl2pPr marL="688768" indent="-342797">
              <a:spcBef>
                <a:spcPts val="0"/>
              </a:spcBef>
              <a:spcAft>
                <a:spcPts val="0"/>
              </a:spcAft>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1999"/>
            </a:lvl3pPr>
            <a:lvl4pPr marL="0" indent="0">
              <a:spcBef>
                <a:spcPts val="0"/>
              </a:spcBef>
              <a:spcAft>
                <a:spcPts val="400"/>
              </a:spcAft>
              <a:buNone/>
              <a:defRPr/>
            </a:lvl4pPr>
            <a:lvl5pPr marL="342797" indent="-342797">
              <a:spcBef>
                <a:spcPts val="0"/>
              </a:spcBef>
              <a:spcAft>
                <a:spcPts val="400"/>
              </a:spcAft>
              <a:buFont typeface="Arial" pitchFamily="34" charset="0"/>
              <a:buChar char="•"/>
              <a:defRPr/>
            </a:lvl5pPr>
            <a:lvl6pPr marL="1033152" indent="-342797">
              <a:buFont typeface="Arial" pitchFamily="34" charset="0"/>
              <a:buChar char="•"/>
              <a:defRPr sz="2399">
                <a:gradFill>
                  <a:gsLst>
                    <a:gs pos="0">
                      <a:srgbClr val="595959"/>
                    </a:gs>
                    <a:gs pos="86000">
                      <a:srgbClr val="595959"/>
                    </a:gs>
                  </a:gsLst>
                  <a:lin ang="5400000" scaled="0"/>
                </a:gradFill>
              </a:defRPr>
            </a:lvl6pPr>
            <a:lvl7pPr marL="1255336" indent="-225357">
              <a:defRPr>
                <a:gradFill>
                  <a:gsLst>
                    <a:gs pos="0">
                      <a:srgbClr val="595959"/>
                    </a:gs>
                    <a:gs pos="86000">
                      <a:srgbClr val="595959"/>
                    </a:gs>
                  </a:gsLst>
                  <a:lin ang="5400000" scaled="0"/>
                </a:gradFill>
              </a:defRPr>
            </a:lvl7pPr>
            <a:lvl8pPr marL="1487042" indent="-231705">
              <a:defRPr>
                <a:gradFill>
                  <a:gsLst>
                    <a:gs pos="0">
                      <a:srgbClr val="595959"/>
                    </a:gs>
                    <a:gs pos="86000">
                      <a:srgbClr val="595959"/>
                    </a:gs>
                  </a:gsLst>
                  <a:lin ang="5400000" scaled="0"/>
                </a:gradFill>
              </a:defRPr>
            </a:lvl8pPr>
          </a:lstStyle>
          <a:p>
            <a:pPr marL="345971" lvl="0" indent="-345971" algn="l" defTabSz="914089" rtl="0" eaLnBrk="1" latinLnBrk="0" hangingPunct="1">
              <a:lnSpc>
                <a:spcPct val="90000"/>
              </a:lnSpc>
              <a:spcBef>
                <a:spcPct val="20000"/>
              </a:spcBef>
              <a:buSzPct val="90000"/>
              <a:buFont typeface="Arial" pitchFamily="34" charset="0"/>
              <a:buChar char="•"/>
            </a:pPr>
            <a:r>
              <a:rPr lang="en-US"/>
              <a:t>Click to edit Master text styles</a:t>
            </a:r>
          </a:p>
          <a:p>
            <a:pPr marL="345971" lvl="1" indent="-345971" algn="l" defTabSz="914089" rtl="0" eaLnBrk="1" latinLnBrk="0" hangingPunct="1">
              <a:lnSpc>
                <a:spcPct val="90000"/>
              </a:lnSpc>
              <a:spcBef>
                <a:spcPct val="20000"/>
              </a:spcBef>
              <a:buSzPct val="90000"/>
              <a:buFont typeface="Arial" pitchFamily="34" charset="0"/>
              <a:buChar char="•"/>
            </a:pPr>
            <a:r>
              <a:rPr lang="en-US"/>
              <a:t>Second level</a:t>
            </a:r>
          </a:p>
          <a:p>
            <a:pPr marL="345971" lvl="2" indent="-345971" algn="l" defTabSz="914089" rtl="0" eaLnBrk="1" latinLnBrk="0" hangingPunct="1">
              <a:lnSpc>
                <a:spcPct val="90000"/>
              </a:lnSpc>
              <a:spcBef>
                <a:spcPct val="20000"/>
              </a:spcBef>
              <a:buSzPct val="90000"/>
              <a:buFont typeface="Arial" pitchFamily="34" charset="0"/>
              <a:buChar char="•"/>
            </a:pPr>
            <a:r>
              <a:rPr lang="en-US"/>
              <a:t>Third level</a:t>
            </a:r>
          </a:p>
          <a:p>
            <a:pPr marL="345971" lvl="3" indent="-345971" algn="l" defTabSz="914089" rtl="0" eaLnBrk="1" latinLnBrk="0" hangingPunct="1">
              <a:lnSpc>
                <a:spcPct val="90000"/>
              </a:lnSpc>
              <a:spcBef>
                <a:spcPct val="20000"/>
              </a:spcBef>
              <a:buSzPct val="90000"/>
              <a:buFont typeface="Arial" pitchFamily="34" charset="0"/>
              <a:buChar char="•"/>
            </a:pPr>
            <a:r>
              <a:rPr lang="en-US"/>
              <a:t>Fourth level</a:t>
            </a:r>
          </a:p>
          <a:p>
            <a:pPr marL="345971" lvl="4" indent="-345971" algn="l" defTabSz="914089" rtl="0" eaLnBrk="1" latinLnBrk="0" hangingPunct="1">
              <a:lnSpc>
                <a:spcPct val="90000"/>
              </a:lnSpc>
              <a:spcBef>
                <a:spcPct val="20000"/>
              </a:spcBef>
              <a:buSzPct val="90000"/>
              <a:buFont typeface="Arial" pitchFamily="34" charset="0"/>
              <a:buChar char="•"/>
            </a:pPr>
            <a:r>
              <a:rPr lang="en-US"/>
              <a:t>Fifth level</a:t>
            </a:r>
            <a:endParaRPr lang="en-US" dirty="0"/>
          </a:p>
        </p:txBody>
      </p:sp>
      <p:pic>
        <p:nvPicPr>
          <p:cNvPr id="7" name="图片 6"/>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472" y="6276925"/>
            <a:ext cx="1681200" cy="386744"/>
          </a:xfrm>
          <a:prstGeom prst="rect">
            <a:avLst/>
          </a:prstGeom>
        </p:spPr>
      </p:pic>
    </p:spTree>
    <p:extLst>
      <p:ext uri="{BB962C8B-B14F-4D97-AF65-F5344CB8AC3E}">
        <p14:creationId xmlns:p14="http://schemas.microsoft.com/office/powerpoint/2010/main" val="76279033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3"/>
            <a:ext cx="11151917" cy="747897"/>
          </a:xfrm>
        </p:spPr>
        <p:txBody>
          <a:bodyPr/>
          <a:lstStyle>
            <a:lvl1pPr>
              <a:defRPr sz="5398"/>
            </a:lvl1pPr>
          </a:lstStyle>
          <a:p>
            <a:r>
              <a:rPr lang="en-US"/>
              <a:t>Click to edit Master title style</a:t>
            </a:r>
            <a:endParaRPr lang="en-US" dirty="0"/>
          </a:p>
        </p:txBody>
      </p:sp>
      <p:sp>
        <p:nvSpPr>
          <p:cNvPr id="3" name="Content Placeholder 2"/>
          <p:cNvSpPr>
            <a:spLocks noGrp="1"/>
          </p:cNvSpPr>
          <p:nvPr>
            <p:ph sz="half" idx="1"/>
          </p:nvPr>
        </p:nvSpPr>
        <p:spPr>
          <a:xfrm>
            <a:off x="519248" y="1447800"/>
            <a:ext cx="5487829" cy="2443746"/>
          </a:xfrm>
        </p:spPr>
        <p:txBody>
          <a:bodyPr/>
          <a:lstStyle>
            <a:lvl1pPr marL="341211" indent="-341211">
              <a:lnSpc>
                <a:spcPct val="90000"/>
              </a:lnSpc>
              <a:buSzPct val="80000"/>
              <a:buFont typeface="Arial" pitchFamily="34" charset="0"/>
              <a:buChar char="•"/>
              <a:defRPr sz="3199"/>
            </a:lvl1pPr>
            <a:lvl2pPr marL="626875" indent="-285664">
              <a:lnSpc>
                <a:spcPct val="90000"/>
              </a:lnSpc>
              <a:buSzPct val="80000"/>
              <a:buFont typeface="Arial" pitchFamily="34" charset="0"/>
              <a:buChar char="•"/>
              <a:defRPr sz="2799"/>
            </a:lvl2pPr>
            <a:lvl3pPr marL="914126" indent="-287252">
              <a:lnSpc>
                <a:spcPct val="90000"/>
              </a:lnSpc>
              <a:buSzPct val="80000"/>
              <a:buFont typeface="Arial" pitchFamily="34" charset="0"/>
              <a:buChar char="•"/>
              <a:defRPr sz="2399"/>
            </a:lvl3pPr>
            <a:lvl4pPr marL="1712399" indent="-225357">
              <a:lnSpc>
                <a:spcPct val="90000"/>
              </a:lnSpc>
              <a:buSzPct val="80000"/>
              <a:buFont typeface="Arial" pitchFamily="34" charset="0"/>
              <a:buChar char="•"/>
              <a:defRPr sz="1999"/>
            </a:lvl4pPr>
            <a:lvl5pPr marL="1944105" indent="-231705">
              <a:lnSpc>
                <a:spcPct val="90000"/>
              </a:lnSpc>
              <a:buSzPct val="80000"/>
              <a:buFont typeface="Arial" pitchFamily="34" charset="0"/>
              <a:buChar char="•"/>
              <a:defRPr sz="19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063" indent="-457063">
              <a:lnSpc>
                <a:spcPct val="90000"/>
              </a:lnSpc>
              <a:buSzPct val="80000"/>
              <a:buFont typeface="Arial" pitchFamily="34" charset="0"/>
              <a:buChar char="•"/>
              <a:defRPr lang="en-US" sz="3199" kern="1200" dirty="0" smtClean="0">
                <a:gradFill>
                  <a:gsLst>
                    <a:gs pos="0">
                      <a:srgbClr val="595959"/>
                    </a:gs>
                    <a:gs pos="86000">
                      <a:srgbClr val="595959"/>
                    </a:gs>
                  </a:gsLst>
                  <a:lin ang="5400000" scaled="0"/>
                </a:gradFill>
                <a:latin typeface="+mn-lt"/>
                <a:ea typeface="+mn-ea"/>
                <a:cs typeface="+mn-cs"/>
              </a:defRPr>
            </a:lvl1pPr>
            <a:lvl2pPr marL="798273" indent="-457063">
              <a:lnSpc>
                <a:spcPct val="90000"/>
              </a:lnSpc>
              <a:buSzPct val="80000"/>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2pPr>
            <a:lvl3pPr marL="969671" indent="-342797">
              <a:lnSpc>
                <a:spcPct val="90000"/>
              </a:lnSpc>
              <a:buSzPct val="80000"/>
              <a:buFont typeface="Arial" pitchFamily="34" charset="0"/>
              <a:buChar char="•"/>
              <a:defRPr lang="en-US" sz="2399" kern="1200" dirty="0" smtClean="0">
                <a:gradFill>
                  <a:gsLst>
                    <a:gs pos="0">
                      <a:srgbClr val="595959"/>
                    </a:gs>
                    <a:gs pos="86000">
                      <a:srgbClr val="595959"/>
                    </a:gs>
                  </a:gsLst>
                  <a:lin ang="5400000" scaled="0"/>
                </a:gradFill>
                <a:latin typeface="+mn-lt"/>
                <a:ea typeface="+mn-ea"/>
                <a:cs typeface="+mn-cs"/>
              </a:defRPr>
            </a:lvl3pPr>
            <a:lvl4pPr marL="1829839" indent="-342797">
              <a:lnSpc>
                <a:spcPct val="90000"/>
              </a:lnSpc>
              <a:buSzPct val="80000"/>
              <a:buFont typeface="Arial" pitchFamily="34" charset="0"/>
              <a:buChar char="•"/>
              <a:defRPr lang="en-US" sz="1999" kern="1200" dirty="0" smtClean="0">
                <a:gradFill>
                  <a:gsLst>
                    <a:gs pos="0">
                      <a:srgbClr val="595959"/>
                    </a:gs>
                    <a:gs pos="86000">
                      <a:srgbClr val="595959"/>
                    </a:gs>
                  </a:gsLst>
                  <a:lin ang="5400000" scaled="0"/>
                </a:gradFill>
                <a:latin typeface="+mn-lt"/>
                <a:ea typeface="+mn-ea"/>
                <a:cs typeface="+mn-cs"/>
              </a:defRPr>
            </a:lvl4pPr>
            <a:lvl5pPr marL="2055196" indent="-342797">
              <a:lnSpc>
                <a:spcPct val="90000"/>
              </a:lnSpc>
              <a:buSzPct val="80000"/>
              <a:buFont typeface="Arial" pitchFamily="34" charset="0"/>
              <a:buChar char="•"/>
              <a:defRPr lang="en-US" sz="1999" kern="1200" dirty="0">
                <a:gradFill>
                  <a:gsLst>
                    <a:gs pos="0">
                      <a:srgbClr val="595959"/>
                    </a:gs>
                    <a:gs pos="86000">
                      <a:srgbClr val="595959"/>
                    </a:gs>
                  </a:gsLst>
                  <a:lin ang="5400000" scaled="0"/>
                </a:gradFill>
                <a:latin typeface="+mn-lt"/>
                <a:ea typeface="+mn-ea"/>
                <a:cs typeface="+mn-cs"/>
              </a:defRPr>
            </a:lvl5pPr>
            <a:lvl6pPr>
              <a:defRPr sz="1799"/>
            </a:lvl6pPr>
            <a:lvl7pPr>
              <a:defRPr sz="1799"/>
            </a:lvl7pPr>
            <a:lvl8pPr>
              <a:defRPr sz="1799"/>
            </a:lvl8pPr>
            <a:lvl9pPr>
              <a:defRPr sz="1799"/>
            </a:lvl9pPr>
          </a:lstStyle>
          <a:p>
            <a:pPr marL="341211" lvl="0" indent="-341211" algn="l" defTabSz="914089" rtl="0" eaLnBrk="1" latinLnBrk="0" hangingPunct="1">
              <a:lnSpc>
                <a:spcPct val="90000"/>
              </a:lnSpc>
              <a:spcBef>
                <a:spcPct val="20000"/>
              </a:spcBef>
              <a:buSzPct val="80000"/>
              <a:buFont typeface="Arial" pitchFamily="34" charset="0"/>
              <a:buChar char="•"/>
            </a:pPr>
            <a:r>
              <a:rPr lang="en-US"/>
              <a:t>Click to edit Master text styles</a:t>
            </a:r>
          </a:p>
          <a:p>
            <a:pPr marL="341211" lvl="1" indent="-341211" algn="l" defTabSz="914089" rtl="0" eaLnBrk="1" latinLnBrk="0" hangingPunct="1">
              <a:lnSpc>
                <a:spcPct val="90000"/>
              </a:lnSpc>
              <a:spcBef>
                <a:spcPct val="20000"/>
              </a:spcBef>
              <a:buSzPct val="80000"/>
              <a:buFont typeface="Arial" pitchFamily="34" charset="0"/>
              <a:buChar char="•"/>
            </a:pPr>
            <a:r>
              <a:rPr lang="en-US"/>
              <a:t>Second level</a:t>
            </a:r>
          </a:p>
          <a:p>
            <a:pPr marL="341211" lvl="2" indent="-341211" algn="l" defTabSz="914089" rtl="0" eaLnBrk="1" latinLnBrk="0" hangingPunct="1">
              <a:lnSpc>
                <a:spcPct val="90000"/>
              </a:lnSpc>
              <a:spcBef>
                <a:spcPct val="20000"/>
              </a:spcBef>
              <a:buSzPct val="80000"/>
              <a:buFont typeface="Arial" pitchFamily="34" charset="0"/>
              <a:buChar char="•"/>
            </a:pPr>
            <a:r>
              <a:rPr lang="en-US"/>
              <a:t>Third level</a:t>
            </a:r>
          </a:p>
          <a:p>
            <a:pPr marL="341211" lvl="3" indent="-341211" algn="l" defTabSz="914089" rtl="0" eaLnBrk="1" latinLnBrk="0" hangingPunct="1">
              <a:lnSpc>
                <a:spcPct val="90000"/>
              </a:lnSpc>
              <a:spcBef>
                <a:spcPct val="20000"/>
              </a:spcBef>
              <a:buSzPct val="80000"/>
              <a:buFont typeface="Arial" pitchFamily="34" charset="0"/>
              <a:buChar char="•"/>
            </a:pPr>
            <a:r>
              <a:rPr lang="en-US"/>
              <a:t>Fourth level</a:t>
            </a:r>
          </a:p>
          <a:p>
            <a:pPr marL="341211" lvl="4" indent="-341211" algn="l" defTabSz="914089" rtl="0" eaLnBrk="1" latinLnBrk="0" hangingPunct="1">
              <a:lnSpc>
                <a:spcPct val="90000"/>
              </a:lnSpc>
              <a:spcBef>
                <a:spcPct val="20000"/>
              </a:spcBef>
              <a:buSzPct val="80000"/>
              <a:buFont typeface="Arial" pitchFamily="34" charset="0"/>
              <a:buChar char="•"/>
            </a:pPr>
            <a:r>
              <a:rPr lang="en-US"/>
              <a:t>Fifth level</a:t>
            </a:r>
            <a:endParaRPr lang="en-US" dirty="0"/>
          </a:p>
        </p:txBody>
      </p:sp>
      <p:pic>
        <p:nvPicPr>
          <p:cNvPr id="7" name="图片 6"/>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472" y="6276925"/>
            <a:ext cx="1681200" cy="386744"/>
          </a:xfrm>
          <a:prstGeom prst="rect">
            <a:avLst/>
          </a:prstGeom>
        </p:spPr>
      </p:pic>
    </p:spTree>
    <p:extLst>
      <p:ext uri="{BB962C8B-B14F-4D97-AF65-F5344CB8AC3E}">
        <p14:creationId xmlns:p14="http://schemas.microsoft.com/office/powerpoint/2010/main" val="3773009121"/>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3"/>
            <a:ext cx="11151917" cy="747897"/>
          </a:xfrm>
        </p:spPr>
        <p:txBody>
          <a:bodyPr/>
          <a:lstStyle>
            <a:lvl1pPr>
              <a:defRPr sz="5398"/>
            </a:lvl1pPr>
          </a:lstStyle>
          <a:p>
            <a:r>
              <a:rPr lang="en-US"/>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199" b="0">
                <a:latin typeface="Segoe UI Light" pitchFamily="34" charset="0"/>
              </a:defRPr>
            </a:lvl1pPr>
            <a:lvl2pPr marL="457045" indent="0">
              <a:buNone/>
              <a:defRPr sz="1999" b="1"/>
            </a:lvl2pPr>
            <a:lvl3pPr marL="914089" indent="0">
              <a:buNone/>
              <a:defRPr sz="1799" b="1"/>
            </a:lvl3pPr>
            <a:lvl4pPr marL="1371134" indent="0">
              <a:buNone/>
              <a:defRPr sz="1600" b="1"/>
            </a:lvl4pPr>
            <a:lvl5pPr marL="1828178" indent="0">
              <a:buNone/>
              <a:defRPr sz="1600" b="1"/>
            </a:lvl5pPr>
            <a:lvl6pPr marL="2285223" indent="0">
              <a:buNone/>
              <a:defRPr sz="1600" b="1"/>
            </a:lvl6pPr>
            <a:lvl7pPr marL="2742267" indent="0">
              <a:buNone/>
              <a:defRPr sz="1600" b="1"/>
            </a:lvl7pPr>
            <a:lvl8pPr marL="3199312" indent="0">
              <a:buNone/>
              <a:defRPr sz="1600" b="1"/>
            </a:lvl8pPr>
            <a:lvl9pPr marL="3656357" indent="0">
              <a:buNone/>
              <a:defRPr sz="1600" b="1"/>
            </a:lvl9pPr>
          </a:lstStyle>
          <a:p>
            <a:pPr lvl="0"/>
            <a:r>
              <a:rPr lang="en-US"/>
              <a:t>Click to edit Master text styles</a:t>
            </a:r>
          </a:p>
        </p:txBody>
      </p:sp>
      <p:sp>
        <p:nvSpPr>
          <p:cNvPr id="4" name="Content Placeholder 3"/>
          <p:cNvSpPr>
            <a:spLocks noGrp="1"/>
          </p:cNvSpPr>
          <p:nvPr>
            <p:ph sz="half" idx="2"/>
          </p:nvPr>
        </p:nvSpPr>
        <p:spPr>
          <a:xfrm>
            <a:off x="508001" y="2266796"/>
            <a:ext cx="5486400" cy="1945148"/>
          </a:xfrm>
        </p:spPr>
        <p:txBody>
          <a:bodyPr/>
          <a:lstStyle>
            <a:lvl1pPr marL="403104" indent="-403104">
              <a:buSzPct val="80000"/>
              <a:buFont typeface="Arial" pitchFamily="34" charset="0"/>
              <a:buChar char="•"/>
              <a:defRPr sz="2799"/>
            </a:lvl1pPr>
            <a:lvl2pPr marL="744315" indent="-322166">
              <a:buSzPct val="80000"/>
              <a:buFont typeface="Arial" pitchFamily="34" charset="0"/>
              <a:buChar char="•"/>
              <a:defRPr sz="2799"/>
            </a:lvl2pPr>
            <a:lvl3pPr marL="1026805" indent="-282490" defTabSz="1029979">
              <a:buSzPct val="80000"/>
              <a:buFont typeface="Arial" pitchFamily="34" charset="0"/>
              <a:buChar char="•"/>
              <a:defRPr sz="2399"/>
            </a:lvl3pPr>
            <a:lvl4pPr marL="1317230" indent="-287252">
              <a:buSzPct val="80000"/>
              <a:buFont typeface="Arial" pitchFamily="34" charset="0"/>
              <a:buChar char="•"/>
              <a:defRPr sz="1999"/>
            </a:lvl4pPr>
            <a:lvl5pPr marL="1541001" indent="-223771">
              <a:buSzPct val="80000"/>
              <a:buFont typeface="Arial" pitchFamily="34" charset="0"/>
              <a:buChar char="•"/>
              <a:defRPr sz="1999"/>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199" b="0">
                <a:latin typeface="Segoe UI Light" pitchFamily="34" charset="0"/>
              </a:defRPr>
            </a:lvl1pPr>
            <a:lvl2pPr marL="457045" indent="0">
              <a:buNone/>
              <a:defRPr sz="1999" b="1"/>
            </a:lvl2pPr>
            <a:lvl3pPr marL="914089" indent="0">
              <a:buNone/>
              <a:defRPr sz="1799" b="1"/>
            </a:lvl3pPr>
            <a:lvl4pPr marL="1371134" indent="0">
              <a:buNone/>
              <a:defRPr sz="1600" b="1"/>
            </a:lvl4pPr>
            <a:lvl5pPr marL="1828178" indent="0">
              <a:buNone/>
              <a:defRPr sz="1600" b="1"/>
            </a:lvl5pPr>
            <a:lvl6pPr marL="2285223" indent="0">
              <a:buNone/>
              <a:defRPr sz="1600" b="1"/>
            </a:lvl6pPr>
            <a:lvl7pPr marL="2742267" indent="0">
              <a:buNone/>
              <a:defRPr sz="1600" b="1"/>
            </a:lvl7pPr>
            <a:lvl8pPr marL="3199312" indent="0">
              <a:buNone/>
              <a:defRPr sz="1600" b="1"/>
            </a:lvl8pPr>
            <a:lvl9pPr marL="3656357"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232" indent="-296232">
              <a:buSzPct val="80000"/>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1pPr>
            <a:lvl2pPr marL="457063" indent="-457063">
              <a:buSzPct val="80000"/>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2pPr>
            <a:lvl3pPr marL="764945" indent="-342797">
              <a:buSzPct val="80000"/>
              <a:buFont typeface="Arial" pitchFamily="34" charset="0"/>
              <a:buChar char="•"/>
              <a:defRPr lang="en-US" sz="2399" kern="1200" dirty="0" smtClean="0">
                <a:gradFill>
                  <a:gsLst>
                    <a:gs pos="0">
                      <a:srgbClr val="595959"/>
                    </a:gs>
                    <a:gs pos="86000">
                      <a:srgbClr val="595959"/>
                    </a:gs>
                  </a:gsLst>
                  <a:lin ang="5400000" scaled="0"/>
                </a:gradFill>
                <a:latin typeface="+mn-lt"/>
                <a:ea typeface="+mn-ea"/>
                <a:cs typeface="+mn-cs"/>
              </a:defRPr>
            </a:lvl3pPr>
            <a:lvl4pPr marL="1372775" indent="-342797">
              <a:buSzPct val="80000"/>
              <a:buFont typeface="Arial" pitchFamily="34" charset="0"/>
              <a:buChar char="•"/>
              <a:defRPr lang="en-US" sz="1999" kern="1200" dirty="0" smtClean="0">
                <a:gradFill>
                  <a:gsLst>
                    <a:gs pos="0">
                      <a:srgbClr val="595959"/>
                    </a:gs>
                    <a:gs pos="86000">
                      <a:srgbClr val="595959"/>
                    </a:gs>
                  </a:gsLst>
                  <a:lin ang="5400000" scaled="0"/>
                </a:gradFill>
                <a:latin typeface="+mn-lt"/>
                <a:ea typeface="+mn-ea"/>
                <a:cs typeface="+mn-cs"/>
              </a:defRPr>
            </a:lvl4pPr>
            <a:lvl5pPr marL="1087112" indent="-342797">
              <a:buSzPct val="80000"/>
              <a:buFont typeface="Arial" pitchFamily="34" charset="0"/>
              <a:buChar char="•"/>
              <a:defRPr lang="en-US" sz="1999" kern="1200" dirty="0">
                <a:gradFill>
                  <a:gsLst>
                    <a:gs pos="0">
                      <a:srgbClr val="595959"/>
                    </a:gs>
                    <a:gs pos="86000">
                      <a:srgbClr val="595959"/>
                    </a:gs>
                  </a:gsLst>
                  <a:lin ang="5400000" scaled="0"/>
                </a:gradFill>
                <a:latin typeface="+mn-lt"/>
                <a:ea typeface="+mn-ea"/>
                <a:cs typeface="+mn-cs"/>
              </a:defRPr>
            </a:lvl5pPr>
            <a:lvl6pPr marL="1372775" indent="-342797">
              <a:defRPr sz="1600"/>
            </a:lvl6pPr>
            <a:lvl7pPr marL="1602894" indent="-285664">
              <a:defRPr sz="1600"/>
            </a:lvl7pPr>
            <a:lvl8pPr>
              <a:defRPr sz="1600"/>
            </a:lvl8pPr>
            <a:lvl9pPr>
              <a:defRPr sz="1600"/>
            </a:lvl9pPr>
          </a:lstStyle>
          <a:p>
            <a:pPr marL="403104" lvl="0" indent="-403104" algn="l" defTabSz="914089" rtl="0" eaLnBrk="1" latinLnBrk="0" hangingPunct="1">
              <a:lnSpc>
                <a:spcPct val="90000"/>
              </a:lnSpc>
              <a:spcBef>
                <a:spcPct val="20000"/>
              </a:spcBef>
              <a:buSzPct val="80000"/>
            </a:pPr>
            <a:r>
              <a:rPr lang="en-US"/>
              <a:t>Click to edit Master text styles</a:t>
            </a:r>
          </a:p>
          <a:p>
            <a:pPr marL="403104" lvl="1" indent="-403104" algn="l" defTabSz="914089" rtl="0" eaLnBrk="1" latinLnBrk="0" hangingPunct="1">
              <a:lnSpc>
                <a:spcPct val="90000"/>
              </a:lnSpc>
              <a:spcBef>
                <a:spcPct val="20000"/>
              </a:spcBef>
              <a:buSzPct val="80000"/>
            </a:pPr>
            <a:r>
              <a:rPr lang="en-US"/>
              <a:t>Second level</a:t>
            </a:r>
          </a:p>
          <a:p>
            <a:pPr marL="403104" lvl="2" indent="-403104" algn="l" defTabSz="914089" rtl="0" eaLnBrk="1" latinLnBrk="0" hangingPunct="1">
              <a:lnSpc>
                <a:spcPct val="90000"/>
              </a:lnSpc>
              <a:spcBef>
                <a:spcPct val="20000"/>
              </a:spcBef>
              <a:buSzPct val="80000"/>
            </a:pPr>
            <a:r>
              <a:rPr lang="en-US"/>
              <a:t>Third level</a:t>
            </a:r>
          </a:p>
          <a:p>
            <a:pPr marL="403104" lvl="3" indent="-403104" algn="l" defTabSz="914089" rtl="0" eaLnBrk="1" latinLnBrk="0" hangingPunct="1">
              <a:lnSpc>
                <a:spcPct val="90000"/>
              </a:lnSpc>
              <a:spcBef>
                <a:spcPct val="20000"/>
              </a:spcBef>
              <a:buSzPct val="80000"/>
            </a:pPr>
            <a:r>
              <a:rPr lang="en-US"/>
              <a:t>Fourth level</a:t>
            </a:r>
          </a:p>
          <a:p>
            <a:pPr marL="403104" lvl="4" indent="-403104" algn="l" defTabSz="914089" rtl="0" eaLnBrk="1" latinLnBrk="0" hangingPunct="1">
              <a:lnSpc>
                <a:spcPct val="90000"/>
              </a:lnSpc>
              <a:spcBef>
                <a:spcPct val="20000"/>
              </a:spcBef>
              <a:buSzPct val="80000"/>
            </a:pPr>
            <a:r>
              <a:rPr lang="en-US"/>
              <a:t>Fifth level</a:t>
            </a:r>
            <a:endParaRPr lang="en-US" dirty="0"/>
          </a:p>
        </p:txBody>
      </p:sp>
      <p:pic>
        <p:nvPicPr>
          <p:cNvPr id="9" name="图片 8"/>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472" y="6276925"/>
            <a:ext cx="1681200" cy="386744"/>
          </a:xfrm>
          <a:prstGeom prst="rect">
            <a:avLst/>
          </a:prstGeom>
        </p:spPr>
      </p:pic>
    </p:spTree>
    <p:extLst>
      <p:ext uri="{BB962C8B-B14F-4D97-AF65-F5344CB8AC3E}">
        <p14:creationId xmlns:p14="http://schemas.microsoft.com/office/powerpoint/2010/main" val="2832297823"/>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459C166-16D3-4A25-A2F8-C51E0E346B22}" type="datetimeFigureOut">
              <a:rPr lang="en-US" smtClean="0"/>
              <a:t>4/17/2018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DE4316-4355-4038-9262-DF05D0694534}" type="slidenum">
              <a:rPr lang="en-US" smtClean="0"/>
              <a:t>‹#›</a:t>
            </a:fld>
            <a:endParaRPr lang="en-US"/>
          </a:p>
        </p:txBody>
      </p:sp>
    </p:spTree>
    <p:extLst>
      <p:ext uri="{BB962C8B-B14F-4D97-AF65-F5344CB8AC3E}">
        <p14:creationId xmlns:p14="http://schemas.microsoft.com/office/powerpoint/2010/main" val="135189290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3"/>
            <a:ext cx="11151917" cy="747897"/>
          </a:xfrm>
        </p:spPr>
        <p:txBody>
          <a:bodyPr/>
          <a:lstStyle>
            <a:lvl1pPr>
              <a:defRPr sz="5398"/>
            </a:lvl1pPr>
          </a:lstStyle>
          <a:p>
            <a:r>
              <a:rPr lang="en-US"/>
              <a:t>Click to edit Master title style</a:t>
            </a:r>
            <a:endParaRPr lang="en-US" dirty="0"/>
          </a:p>
        </p:txBody>
      </p:sp>
      <p:pic>
        <p:nvPicPr>
          <p:cNvPr id="5" name="图片 4"/>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472" y="6276925"/>
            <a:ext cx="1681200" cy="386744"/>
          </a:xfrm>
          <a:prstGeom prst="rect">
            <a:avLst/>
          </a:prstGeom>
        </p:spPr>
      </p:pic>
    </p:spTree>
    <p:extLst>
      <p:ext uri="{BB962C8B-B14F-4D97-AF65-F5344CB8AC3E}">
        <p14:creationId xmlns:p14="http://schemas.microsoft.com/office/powerpoint/2010/main" val="2244744996"/>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472" y="6276925"/>
            <a:ext cx="1681200" cy="386744"/>
          </a:xfrm>
          <a:prstGeom prst="rect">
            <a:avLst/>
          </a:prstGeom>
        </p:spPr>
      </p:pic>
    </p:spTree>
    <p:extLst>
      <p:ext uri="{BB962C8B-B14F-4D97-AF65-F5344CB8AC3E}">
        <p14:creationId xmlns:p14="http://schemas.microsoft.com/office/powerpoint/2010/main" val="601349418"/>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NoLogo">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9242456"/>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0" tIns="45691" rIns="91380" bIns="45691" numCol="1" spcCol="0" rtlCol="0" anchor="ctr" anchorCtr="0" compatLnSpc="1">
            <a:prstTxWarp prst="textNoShape">
              <a:avLst/>
            </a:prstTxWarp>
          </a:bodyPr>
          <a:lstStyle/>
          <a:p>
            <a:pPr algn="ctr" defTabSz="913514" fontAlgn="base">
              <a:spcBef>
                <a:spcPct val="0"/>
              </a:spcBef>
              <a:spcAft>
                <a:spcPct val="0"/>
              </a:spcAft>
            </a:pPr>
            <a:endParaRPr lang="en-US" sz="2199"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089" rtl="0" eaLnBrk="1" latinLnBrk="0" hangingPunct="1">
              <a:lnSpc>
                <a:spcPct val="90000"/>
              </a:lnSpc>
              <a:spcBef>
                <a:spcPct val="0"/>
              </a:spcBef>
              <a:buNone/>
              <a:defRPr lang="en-US" sz="5398"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a:t>Click to edit Master title style</a:t>
            </a:r>
            <a:endParaRPr lang="en-US" dirty="0"/>
          </a:p>
        </p:txBody>
      </p:sp>
      <p:sp>
        <p:nvSpPr>
          <p:cNvPr id="5" name="Text Placeholder 4"/>
          <p:cNvSpPr>
            <a:spLocks noGrp="1"/>
          </p:cNvSpPr>
          <p:nvPr>
            <p:ph type="body" sz="quarter" idx="11"/>
          </p:nvPr>
        </p:nvSpPr>
        <p:spPr>
          <a:xfrm>
            <a:off x="3474710" y="3417661"/>
            <a:ext cx="6947121" cy="1241878"/>
          </a:xfrm>
        </p:spPr>
        <p:txBody>
          <a:bodyPr lIns="182880" tIns="182880" anchor="ctr" anchorCtr="0"/>
          <a:lstStyle>
            <a:lvl1pPr marL="574503" indent="-571329">
              <a:spcAft>
                <a:spcPts val="1200"/>
              </a:spcAft>
              <a:buNone/>
              <a:defRPr lang="en-US" sz="4399"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2399" kern="1200" spc="-50" baseline="0" dirty="0">
                <a:gradFill>
                  <a:gsLst>
                    <a:gs pos="0">
                      <a:srgbClr val="595959"/>
                    </a:gs>
                    <a:gs pos="86000">
                      <a:srgbClr val="595959"/>
                    </a:gs>
                  </a:gsLst>
                  <a:lin ang="5400000" scaled="0"/>
                </a:gradFill>
                <a:latin typeface="+mn-lt"/>
                <a:ea typeface="+mn-ea"/>
                <a:cs typeface="+mn-cs"/>
              </a:defRPr>
            </a:lvl2pPr>
          </a:lstStyle>
          <a:p>
            <a:pPr marL="3174" lvl="0" indent="0" algn="l" defTabSz="914089" rtl="0" eaLnBrk="1" latinLnBrk="0" hangingPunct="1">
              <a:lnSpc>
                <a:spcPct val="90000"/>
              </a:lnSpc>
              <a:spcBef>
                <a:spcPts val="0"/>
              </a:spcBef>
              <a:spcAft>
                <a:spcPts val="900"/>
              </a:spcAft>
              <a:buSzPct val="80000"/>
            </a:pPr>
            <a:r>
              <a:rPr lang="en-US"/>
              <a:t>Click to edit Master text styles</a:t>
            </a:r>
          </a:p>
          <a:p>
            <a:pPr marL="3174" lvl="1" indent="0" algn="l" defTabSz="914089" rtl="0" eaLnBrk="1" latinLnBrk="0" hangingPunct="1">
              <a:lnSpc>
                <a:spcPct val="90000"/>
              </a:lnSpc>
              <a:spcBef>
                <a:spcPts val="0"/>
              </a:spcBef>
              <a:spcAft>
                <a:spcPts val="900"/>
              </a:spcAft>
              <a:buSzPct val="80000"/>
            </a:pPr>
            <a:r>
              <a:rPr lang="en-US"/>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284" tIns="41142" rIns="82284" bIns="41142" numCol="1" anchor="t" anchorCtr="0" compatLnSpc="1">
            <a:prstTxWarp prst="textNoShape">
              <a:avLst/>
            </a:prstTxWarp>
          </a:bodyPr>
          <a:lstStyle/>
          <a:p>
            <a:pPr defTabSz="1218621"/>
            <a:endParaRPr lang="en-US" sz="1600">
              <a:solidFill>
                <a:srgbClr val="292929"/>
              </a:solidFill>
            </a:endParaRPr>
          </a:p>
        </p:txBody>
      </p:sp>
    </p:spTree>
    <p:extLst>
      <p:ext uri="{BB962C8B-B14F-4D97-AF65-F5344CB8AC3E}">
        <p14:creationId xmlns:p14="http://schemas.microsoft.com/office/powerpoint/2010/main" val="3123623765"/>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799" baseline="0">
                <a:solidFill>
                  <a:schemeClr val="bg1">
                    <a:alpha val="98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889618" y="5630475"/>
            <a:ext cx="4206384" cy="461665"/>
          </a:xfrm>
        </p:spPr>
        <p:txBody>
          <a:bodyPr>
            <a:noAutofit/>
          </a:bodyPr>
          <a:lstStyle>
            <a:lvl1pPr marL="0" indent="0" algn="l" defTabSz="914089"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45" indent="0" algn="ctr">
              <a:buNone/>
              <a:defRPr>
                <a:solidFill>
                  <a:schemeClr val="tx1">
                    <a:tint val="75000"/>
                  </a:schemeClr>
                </a:solidFill>
              </a:defRPr>
            </a:lvl2pPr>
            <a:lvl3pPr marL="914089" indent="0" algn="ctr">
              <a:buNone/>
              <a:defRPr>
                <a:solidFill>
                  <a:schemeClr val="tx1">
                    <a:tint val="75000"/>
                  </a:schemeClr>
                </a:solidFill>
              </a:defRPr>
            </a:lvl3pPr>
            <a:lvl4pPr marL="1371134" indent="0" algn="ctr">
              <a:buNone/>
              <a:defRPr>
                <a:solidFill>
                  <a:schemeClr val="tx1">
                    <a:tint val="75000"/>
                  </a:schemeClr>
                </a:solidFill>
              </a:defRPr>
            </a:lvl4pPr>
            <a:lvl5pPr marL="1828178" indent="0" algn="ctr">
              <a:buNone/>
              <a:defRPr>
                <a:solidFill>
                  <a:schemeClr val="tx1">
                    <a:tint val="75000"/>
                  </a:schemeClr>
                </a:solidFill>
              </a:defRPr>
            </a:lvl5pPr>
            <a:lvl6pPr marL="2285223" indent="0" algn="ctr">
              <a:buNone/>
              <a:defRPr>
                <a:solidFill>
                  <a:schemeClr val="tx1">
                    <a:tint val="75000"/>
                  </a:schemeClr>
                </a:solidFill>
              </a:defRPr>
            </a:lvl6pPr>
            <a:lvl7pPr marL="2742267" indent="0" algn="ctr">
              <a:buNone/>
              <a:defRPr>
                <a:solidFill>
                  <a:schemeClr val="tx1">
                    <a:tint val="75000"/>
                  </a:schemeClr>
                </a:solidFill>
              </a:defRPr>
            </a:lvl7pPr>
            <a:lvl8pPr marL="3199312" indent="0" algn="ctr">
              <a:buNone/>
              <a:defRPr>
                <a:solidFill>
                  <a:schemeClr val="tx1">
                    <a:tint val="75000"/>
                  </a:schemeClr>
                </a:solidFill>
              </a:defRPr>
            </a:lvl8pPr>
            <a:lvl9pPr marL="3656357"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598"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621"/>
              <a:endParaRPr lang="en-US" sz="2399">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621"/>
              <a:endParaRPr lang="en-US" sz="2399">
                <a:solidFill>
                  <a:srgbClr val="292929"/>
                </a:solidFill>
              </a:endParaRPr>
            </a:p>
          </p:txBody>
        </p:sp>
      </p:grpSp>
    </p:spTree>
    <p:extLst>
      <p:ext uri="{BB962C8B-B14F-4D97-AF65-F5344CB8AC3E}">
        <p14:creationId xmlns:p14="http://schemas.microsoft.com/office/powerpoint/2010/main" val="3524246991"/>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799" baseline="0">
                <a:solidFill>
                  <a:schemeClr val="bg1">
                    <a:alpha val="98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889618" y="5630475"/>
            <a:ext cx="4206384" cy="461665"/>
          </a:xfrm>
        </p:spPr>
        <p:txBody>
          <a:bodyPr>
            <a:noAutofit/>
          </a:bodyPr>
          <a:lstStyle>
            <a:lvl1pPr marL="0" indent="0" algn="l" defTabSz="914089"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45" indent="0" algn="ctr">
              <a:buNone/>
              <a:defRPr>
                <a:solidFill>
                  <a:schemeClr val="tx1">
                    <a:tint val="75000"/>
                  </a:schemeClr>
                </a:solidFill>
              </a:defRPr>
            </a:lvl2pPr>
            <a:lvl3pPr marL="914089" indent="0" algn="ctr">
              <a:buNone/>
              <a:defRPr>
                <a:solidFill>
                  <a:schemeClr val="tx1">
                    <a:tint val="75000"/>
                  </a:schemeClr>
                </a:solidFill>
              </a:defRPr>
            </a:lvl3pPr>
            <a:lvl4pPr marL="1371134" indent="0" algn="ctr">
              <a:buNone/>
              <a:defRPr>
                <a:solidFill>
                  <a:schemeClr val="tx1">
                    <a:tint val="75000"/>
                  </a:schemeClr>
                </a:solidFill>
              </a:defRPr>
            </a:lvl4pPr>
            <a:lvl5pPr marL="1828178" indent="0" algn="ctr">
              <a:buNone/>
              <a:defRPr>
                <a:solidFill>
                  <a:schemeClr val="tx1">
                    <a:tint val="75000"/>
                  </a:schemeClr>
                </a:solidFill>
              </a:defRPr>
            </a:lvl5pPr>
            <a:lvl6pPr marL="2285223" indent="0" algn="ctr">
              <a:buNone/>
              <a:defRPr>
                <a:solidFill>
                  <a:schemeClr val="tx1">
                    <a:tint val="75000"/>
                  </a:schemeClr>
                </a:solidFill>
              </a:defRPr>
            </a:lvl6pPr>
            <a:lvl7pPr marL="2742267" indent="0" algn="ctr">
              <a:buNone/>
              <a:defRPr>
                <a:solidFill>
                  <a:schemeClr val="tx1">
                    <a:tint val="75000"/>
                  </a:schemeClr>
                </a:solidFill>
              </a:defRPr>
            </a:lvl7pPr>
            <a:lvl8pPr marL="3199312" indent="0" algn="ctr">
              <a:buNone/>
              <a:defRPr>
                <a:solidFill>
                  <a:schemeClr val="tx1">
                    <a:tint val="75000"/>
                  </a:schemeClr>
                </a:solidFill>
              </a:defRPr>
            </a:lvl8pPr>
            <a:lvl9pPr marL="3656357"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598"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a:t>click to…</a:t>
            </a:r>
          </a:p>
        </p:txBody>
      </p:sp>
      <p:sp>
        <p:nvSpPr>
          <p:cNvPr id="8" name="Freeform 6"/>
          <p:cNvSpPr>
            <a:spLocks noEditPoints="1"/>
          </p:cNvSpPr>
          <p:nvPr userDrawn="1"/>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1218621"/>
            <a:endParaRPr lang="en-US" sz="2399">
              <a:solidFill>
                <a:srgbClr val="292929"/>
              </a:solidFill>
            </a:endParaRPr>
          </a:p>
        </p:txBody>
      </p:sp>
    </p:spTree>
    <p:extLst>
      <p:ext uri="{BB962C8B-B14F-4D97-AF65-F5344CB8AC3E}">
        <p14:creationId xmlns:p14="http://schemas.microsoft.com/office/powerpoint/2010/main" val="1995744876"/>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799" baseline="0">
                <a:solidFill>
                  <a:schemeClr val="bg1">
                    <a:alpha val="98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889618" y="5630475"/>
            <a:ext cx="4206384" cy="461665"/>
          </a:xfrm>
        </p:spPr>
        <p:txBody>
          <a:bodyPr>
            <a:noAutofit/>
          </a:bodyPr>
          <a:lstStyle>
            <a:lvl1pPr marL="0" indent="0" algn="l" defTabSz="914089"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45" indent="0" algn="ctr">
              <a:buNone/>
              <a:defRPr>
                <a:solidFill>
                  <a:schemeClr val="tx1">
                    <a:tint val="75000"/>
                  </a:schemeClr>
                </a:solidFill>
              </a:defRPr>
            </a:lvl2pPr>
            <a:lvl3pPr marL="914089" indent="0" algn="ctr">
              <a:buNone/>
              <a:defRPr>
                <a:solidFill>
                  <a:schemeClr val="tx1">
                    <a:tint val="75000"/>
                  </a:schemeClr>
                </a:solidFill>
              </a:defRPr>
            </a:lvl3pPr>
            <a:lvl4pPr marL="1371134" indent="0" algn="ctr">
              <a:buNone/>
              <a:defRPr>
                <a:solidFill>
                  <a:schemeClr val="tx1">
                    <a:tint val="75000"/>
                  </a:schemeClr>
                </a:solidFill>
              </a:defRPr>
            </a:lvl4pPr>
            <a:lvl5pPr marL="1828178" indent="0" algn="ctr">
              <a:buNone/>
              <a:defRPr>
                <a:solidFill>
                  <a:schemeClr val="tx1">
                    <a:tint val="75000"/>
                  </a:schemeClr>
                </a:solidFill>
              </a:defRPr>
            </a:lvl5pPr>
            <a:lvl6pPr marL="2285223" indent="0" algn="ctr">
              <a:buNone/>
              <a:defRPr>
                <a:solidFill>
                  <a:schemeClr val="tx1">
                    <a:tint val="75000"/>
                  </a:schemeClr>
                </a:solidFill>
              </a:defRPr>
            </a:lvl6pPr>
            <a:lvl7pPr marL="2742267" indent="0" algn="ctr">
              <a:buNone/>
              <a:defRPr>
                <a:solidFill>
                  <a:schemeClr val="tx1">
                    <a:tint val="75000"/>
                  </a:schemeClr>
                </a:solidFill>
              </a:defRPr>
            </a:lvl7pPr>
            <a:lvl8pPr marL="3199312" indent="0" algn="ctr">
              <a:buNone/>
              <a:defRPr>
                <a:solidFill>
                  <a:schemeClr val="tx1">
                    <a:tint val="75000"/>
                  </a:schemeClr>
                </a:solidFill>
              </a:defRPr>
            </a:lvl8pPr>
            <a:lvl9pPr marL="3656357"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598"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a:t>click to…</a:t>
            </a:r>
          </a:p>
        </p:txBody>
      </p:sp>
      <p:grpSp>
        <p:nvGrpSpPr>
          <p:cNvPr id="8" name="Group 7"/>
          <p:cNvGrpSpPr/>
          <p:nvPr userDrawn="1"/>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621"/>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621"/>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621"/>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621"/>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621"/>
              <a:endParaRPr lang="en-US" sz="1600">
                <a:solidFill>
                  <a:srgbClr val="292929"/>
                </a:solidFill>
              </a:endParaRPr>
            </a:p>
          </p:txBody>
        </p:sp>
      </p:grpSp>
    </p:spTree>
    <p:extLst>
      <p:ext uri="{BB962C8B-B14F-4D97-AF65-F5344CB8AC3E}">
        <p14:creationId xmlns:p14="http://schemas.microsoft.com/office/powerpoint/2010/main" val="1239938041"/>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799" baseline="0">
                <a:solidFill>
                  <a:schemeClr val="bg1">
                    <a:alpha val="98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889618" y="5630475"/>
            <a:ext cx="4206384" cy="461665"/>
          </a:xfrm>
        </p:spPr>
        <p:txBody>
          <a:bodyPr>
            <a:noAutofit/>
          </a:bodyPr>
          <a:lstStyle>
            <a:lvl1pPr marL="0" indent="0" algn="l" defTabSz="914089"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45" indent="0" algn="ctr">
              <a:buNone/>
              <a:defRPr>
                <a:solidFill>
                  <a:schemeClr val="tx1">
                    <a:tint val="75000"/>
                  </a:schemeClr>
                </a:solidFill>
              </a:defRPr>
            </a:lvl2pPr>
            <a:lvl3pPr marL="914089" indent="0" algn="ctr">
              <a:buNone/>
              <a:defRPr>
                <a:solidFill>
                  <a:schemeClr val="tx1">
                    <a:tint val="75000"/>
                  </a:schemeClr>
                </a:solidFill>
              </a:defRPr>
            </a:lvl3pPr>
            <a:lvl4pPr marL="1371134" indent="0" algn="ctr">
              <a:buNone/>
              <a:defRPr>
                <a:solidFill>
                  <a:schemeClr val="tx1">
                    <a:tint val="75000"/>
                  </a:schemeClr>
                </a:solidFill>
              </a:defRPr>
            </a:lvl4pPr>
            <a:lvl5pPr marL="1828178" indent="0" algn="ctr">
              <a:buNone/>
              <a:defRPr>
                <a:solidFill>
                  <a:schemeClr val="tx1">
                    <a:tint val="75000"/>
                  </a:schemeClr>
                </a:solidFill>
              </a:defRPr>
            </a:lvl5pPr>
            <a:lvl6pPr marL="2285223" indent="0" algn="ctr">
              <a:buNone/>
              <a:defRPr>
                <a:solidFill>
                  <a:schemeClr val="tx1">
                    <a:tint val="75000"/>
                  </a:schemeClr>
                </a:solidFill>
              </a:defRPr>
            </a:lvl6pPr>
            <a:lvl7pPr marL="2742267" indent="0" algn="ctr">
              <a:buNone/>
              <a:defRPr>
                <a:solidFill>
                  <a:schemeClr val="tx1">
                    <a:tint val="75000"/>
                  </a:schemeClr>
                </a:solidFill>
              </a:defRPr>
            </a:lvl7pPr>
            <a:lvl8pPr marL="3199312" indent="0" algn="ctr">
              <a:buNone/>
              <a:defRPr>
                <a:solidFill>
                  <a:schemeClr val="tx1">
                    <a:tint val="75000"/>
                  </a:schemeClr>
                </a:solidFill>
              </a:defRPr>
            </a:lvl8pPr>
            <a:lvl9pPr marL="3656357"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598"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a:t>click to…</a:t>
            </a:r>
          </a:p>
        </p:txBody>
      </p:sp>
      <p:sp>
        <p:nvSpPr>
          <p:cNvPr id="25" name="Freeform 64"/>
          <p:cNvSpPr>
            <a:spLocks noEditPoints="1"/>
          </p:cNvSpPr>
          <p:nvPr userDrawn="1"/>
        </p:nvSpPr>
        <p:spPr bwMode="black">
          <a:xfrm>
            <a:off x="7925674"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84" tIns="41142" rIns="82284" bIns="41142" numCol="1" anchor="t" anchorCtr="0" compatLnSpc="1">
            <a:prstTxWarp prst="textNoShape">
              <a:avLst/>
            </a:prstTxWarp>
          </a:bodyPr>
          <a:lstStyle/>
          <a:p>
            <a:pPr defTabSz="1218621"/>
            <a:endParaRPr lang="en-US" sz="1600">
              <a:solidFill>
                <a:srgbClr val="292929"/>
              </a:solidFill>
            </a:endParaRPr>
          </a:p>
        </p:txBody>
      </p:sp>
    </p:spTree>
    <p:extLst>
      <p:ext uri="{BB962C8B-B14F-4D97-AF65-F5344CB8AC3E}">
        <p14:creationId xmlns:p14="http://schemas.microsoft.com/office/powerpoint/2010/main" val="574451796"/>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799" baseline="0">
                <a:solidFill>
                  <a:schemeClr val="bg1">
                    <a:alpha val="98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889618" y="5630475"/>
            <a:ext cx="4206384" cy="461665"/>
          </a:xfrm>
        </p:spPr>
        <p:txBody>
          <a:bodyPr>
            <a:noAutofit/>
          </a:bodyPr>
          <a:lstStyle>
            <a:lvl1pPr marL="0" indent="0" algn="l" defTabSz="914089"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45" indent="0" algn="ctr">
              <a:buNone/>
              <a:defRPr>
                <a:solidFill>
                  <a:schemeClr val="tx1">
                    <a:tint val="75000"/>
                  </a:schemeClr>
                </a:solidFill>
              </a:defRPr>
            </a:lvl2pPr>
            <a:lvl3pPr marL="914089" indent="0" algn="ctr">
              <a:buNone/>
              <a:defRPr>
                <a:solidFill>
                  <a:schemeClr val="tx1">
                    <a:tint val="75000"/>
                  </a:schemeClr>
                </a:solidFill>
              </a:defRPr>
            </a:lvl3pPr>
            <a:lvl4pPr marL="1371134" indent="0" algn="ctr">
              <a:buNone/>
              <a:defRPr>
                <a:solidFill>
                  <a:schemeClr val="tx1">
                    <a:tint val="75000"/>
                  </a:schemeClr>
                </a:solidFill>
              </a:defRPr>
            </a:lvl4pPr>
            <a:lvl5pPr marL="1828178" indent="0" algn="ctr">
              <a:buNone/>
              <a:defRPr>
                <a:solidFill>
                  <a:schemeClr val="tx1">
                    <a:tint val="75000"/>
                  </a:schemeClr>
                </a:solidFill>
              </a:defRPr>
            </a:lvl5pPr>
            <a:lvl6pPr marL="2285223" indent="0" algn="ctr">
              <a:buNone/>
              <a:defRPr>
                <a:solidFill>
                  <a:schemeClr val="tx1">
                    <a:tint val="75000"/>
                  </a:schemeClr>
                </a:solidFill>
              </a:defRPr>
            </a:lvl6pPr>
            <a:lvl7pPr marL="2742267" indent="0" algn="ctr">
              <a:buNone/>
              <a:defRPr>
                <a:solidFill>
                  <a:schemeClr val="tx1">
                    <a:tint val="75000"/>
                  </a:schemeClr>
                </a:solidFill>
              </a:defRPr>
            </a:lvl7pPr>
            <a:lvl8pPr marL="3199312" indent="0" algn="ctr">
              <a:buNone/>
              <a:defRPr>
                <a:solidFill>
                  <a:schemeClr val="tx1">
                    <a:tint val="75000"/>
                  </a:schemeClr>
                </a:solidFill>
              </a:defRPr>
            </a:lvl8pPr>
            <a:lvl9pPr marL="3656357"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598"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a:t>click to…</a:t>
            </a:r>
          </a:p>
        </p:txBody>
      </p:sp>
      <p:grpSp>
        <p:nvGrpSpPr>
          <p:cNvPr id="9" name="Group 8"/>
          <p:cNvGrpSpPr/>
          <p:nvPr userDrawn="1"/>
        </p:nvGrpSpPr>
        <p:grpSpPr>
          <a:xfrm>
            <a:off x="8885073"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621"/>
              <a:endParaRPr lang="en-US" sz="2399">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621"/>
              <a:endParaRPr lang="en-US" sz="2399">
                <a:solidFill>
                  <a:srgbClr val="292929"/>
                </a:solidFill>
              </a:endParaRPr>
            </a:p>
          </p:txBody>
        </p:sp>
      </p:grpSp>
    </p:spTree>
    <p:extLst>
      <p:ext uri="{BB962C8B-B14F-4D97-AF65-F5344CB8AC3E}">
        <p14:creationId xmlns:p14="http://schemas.microsoft.com/office/powerpoint/2010/main" val="510604081"/>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3467676"/>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797"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a:t>Click to edit Master text styles</a:t>
            </a:r>
          </a:p>
        </p:txBody>
      </p:sp>
      <p:pic>
        <p:nvPicPr>
          <p:cNvPr id="2" name="图片 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300965" y="6205154"/>
            <a:ext cx="2505601" cy="576390"/>
          </a:xfrm>
          <a:prstGeom prst="rect">
            <a:avLst/>
          </a:prstGeom>
        </p:spPr>
      </p:pic>
    </p:spTree>
    <p:extLst>
      <p:ext uri="{BB962C8B-B14F-4D97-AF65-F5344CB8AC3E}">
        <p14:creationId xmlns:p14="http://schemas.microsoft.com/office/powerpoint/2010/main" val="1862897698"/>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solidFill>
                  <a:schemeClr val="bg1"/>
                </a:solidFill>
              </a:defRPr>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solidFill>
                  <a:schemeClr val="bg1"/>
                </a:solidFill>
              </a:defRPr>
            </a:lvl1pPr>
          </a:lstStyle>
          <a:p>
            <a:fld id="{0459C166-16D3-4A25-A2F8-C51E0E346B22}" type="datetimeFigureOut">
              <a:rPr lang="en-US" smtClean="0"/>
              <a:pPr/>
              <a:t>4/17/2018</a:t>
            </a:fld>
            <a:endParaRPr lang="en-US"/>
          </a:p>
        </p:txBody>
      </p:sp>
      <p:sp>
        <p:nvSpPr>
          <p:cNvPr id="5" name="Footer Placeholder 4"/>
          <p:cNvSpPr>
            <a:spLocks noGrp="1"/>
          </p:cNvSpPr>
          <p:nvPr>
            <p:ph type="ftr" sz="quarter" idx="11"/>
          </p:nvPr>
        </p:nvSpPr>
        <p:spPr/>
        <p:txBody>
          <a:bodyPr/>
          <a:lstStyle>
            <a:lvl1pPr>
              <a:defRPr>
                <a:solidFill>
                  <a:schemeClr val="bg1"/>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59DE4316-4355-4038-9262-DF05D0694534}" type="slidenum">
              <a:rPr lang="en-US" smtClean="0"/>
              <a:pPr/>
              <a:t>‹#›</a:t>
            </a:fld>
            <a:endParaRPr lang="en-US"/>
          </a:p>
        </p:txBody>
      </p:sp>
    </p:spTree>
    <p:extLst>
      <p:ext uri="{BB962C8B-B14F-4D97-AF65-F5344CB8AC3E}">
        <p14:creationId xmlns:p14="http://schemas.microsoft.com/office/powerpoint/2010/main" val="355155796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randing">
    <p:bg>
      <p:bgRef idx="1001">
        <a:schemeClr val="bg1"/>
      </p:bgRef>
    </p:bg>
    <p:spTree>
      <p:nvGrpSpPr>
        <p:cNvPr id="1" name=""/>
        <p:cNvGrpSpPr/>
        <p:nvPr/>
      </p:nvGrpSpPr>
      <p:grpSpPr>
        <a:xfrm>
          <a:off x="0" y="0"/>
          <a:ext cx="0" cy="0"/>
          <a:chOff x="0" y="0"/>
          <a:chExt cx="0" cy="0"/>
        </a:xfrm>
      </p:grpSpPr>
      <p:grpSp>
        <p:nvGrpSpPr>
          <p:cNvPr id="4" name="Group 3"/>
          <p:cNvGrpSpPr>
            <a:grpSpLocks noChangeAspect="1"/>
          </p:cNvGrpSpPr>
          <p:nvPr userDrawn="1"/>
        </p:nvGrpSpPr>
        <p:grpSpPr>
          <a:xfrm>
            <a:off x="1724517" y="3169190"/>
            <a:ext cx="2436488" cy="519627"/>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55" tIns="44828" rIns="89655" bIns="44828" numCol="1" anchor="t" anchorCtr="0" compatLnSpc="1">
              <a:prstTxWarp prst="textNoShape">
                <a:avLst/>
              </a:prstTxWarp>
            </a:bodyPr>
            <a:lstStyle/>
            <a:p>
              <a:endParaRPr lang="en-US" sz="2352" dirty="0">
                <a:solidFill>
                  <a:srgbClr val="292929"/>
                </a:solidFill>
              </a:endParaRPr>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55" tIns="44828" rIns="89655" bIns="44828" numCol="1" anchor="t" anchorCtr="0" compatLnSpc="1">
              <a:prstTxWarp prst="textNoShape">
                <a:avLst/>
              </a:prstTxWarp>
            </a:bodyPr>
            <a:lstStyle/>
            <a:p>
              <a:endParaRPr lang="en-US" sz="2352" dirty="0">
                <a:solidFill>
                  <a:srgbClr val="292929"/>
                </a:solidFill>
              </a:endParaRPr>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55" tIns="44828" rIns="89655" bIns="44828" numCol="1" anchor="t" anchorCtr="0" compatLnSpc="1">
              <a:prstTxWarp prst="textNoShape">
                <a:avLst/>
              </a:prstTxWarp>
            </a:bodyPr>
            <a:lstStyle/>
            <a:p>
              <a:endParaRPr lang="en-US" sz="2352" dirty="0">
                <a:solidFill>
                  <a:srgbClr val="292929"/>
                </a:solidFill>
              </a:endParaRPr>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55" tIns="44828" rIns="89655" bIns="44828" numCol="1" anchor="t" anchorCtr="0" compatLnSpc="1">
              <a:prstTxWarp prst="textNoShape">
                <a:avLst/>
              </a:prstTxWarp>
            </a:bodyPr>
            <a:lstStyle/>
            <a:p>
              <a:endParaRPr lang="en-US" sz="2352" dirty="0">
                <a:solidFill>
                  <a:srgbClr val="292929"/>
                </a:solidFill>
              </a:endParaRPr>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55" tIns="44828" rIns="89655" bIns="44828" numCol="1" anchor="t" anchorCtr="0" compatLnSpc="1">
              <a:prstTxWarp prst="textNoShape">
                <a:avLst/>
              </a:prstTxWarp>
            </a:bodyPr>
            <a:lstStyle/>
            <a:p>
              <a:endParaRPr lang="en-US" sz="2352" dirty="0">
                <a:solidFill>
                  <a:srgbClr val="292929"/>
                </a:solidFill>
              </a:endParaRPr>
            </a:p>
          </p:txBody>
        </p:sp>
      </p:grpSp>
      <p:sp>
        <p:nvSpPr>
          <p:cNvPr id="10" name="Text Box 3"/>
          <p:cNvSpPr txBox="1">
            <a:spLocks noChangeArrowheads="1"/>
          </p:cNvSpPr>
          <p:nvPr userDrawn="1"/>
        </p:nvSpPr>
        <p:spPr bwMode="blackWhite">
          <a:xfrm>
            <a:off x="1527293" y="4024007"/>
            <a:ext cx="8927142" cy="720585"/>
          </a:xfrm>
          <a:prstGeom prst="rect">
            <a:avLst/>
          </a:prstGeom>
          <a:noFill/>
          <a:ln w="12700">
            <a:noFill/>
            <a:miter lim="800000"/>
            <a:headEnd type="none" w="sm" len="sm"/>
            <a:tailEnd type="none" w="sm" len="sm"/>
          </a:ln>
          <a:effectLst/>
        </p:spPr>
        <p:txBody>
          <a:bodyPr vert="horz" wrap="square" lIns="179263" tIns="143411" rIns="179263" bIns="143411" numCol="1" anchor="t" anchorCtr="0" compatLnSpc="1">
            <a:prstTxWarp prst="textNoShape">
              <a:avLst/>
            </a:prstTxWarp>
            <a:spAutoFit/>
          </a:bodyPr>
          <a:lstStyle/>
          <a:p>
            <a:pPr defTabSz="913836" eaLnBrk="0" hangingPunct="0"/>
            <a:r>
              <a:rPr lang="en-US" sz="700" dirty="0">
                <a:gradFill>
                  <a:gsLst>
                    <a:gs pos="0">
                      <a:srgbClr val="292929"/>
                    </a:gs>
                    <a:gs pos="100000">
                      <a:srgbClr val="292929"/>
                    </a:gs>
                  </a:gsLst>
                  <a:lin ang="5400000" scaled="0"/>
                </a:gradFill>
                <a:cs typeface="Segoe UI" pitchFamily="34" charset="0"/>
              </a:rPr>
              <a:t>© 201</a:t>
            </a:r>
            <a:r>
              <a:rPr lang="en-US" altLang="zh-CN" sz="700" dirty="0">
                <a:gradFill>
                  <a:gsLst>
                    <a:gs pos="0">
                      <a:srgbClr val="292929"/>
                    </a:gs>
                    <a:gs pos="100000">
                      <a:srgbClr val="292929"/>
                    </a:gs>
                  </a:gsLst>
                  <a:lin ang="5400000" scaled="0"/>
                </a:gradFill>
                <a:cs typeface="Segoe UI" pitchFamily="34" charset="0"/>
              </a:rPr>
              <a:t>6</a:t>
            </a:r>
            <a:r>
              <a:rPr lang="en-US" sz="700" dirty="0">
                <a:gradFill>
                  <a:gsLst>
                    <a:gs pos="0">
                      <a:srgbClr val="292929"/>
                    </a:gs>
                    <a:gs pos="100000">
                      <a:srgbClr val="292929"/>
                    </a:gs>
                  </a:gsLst>
                  <a:lin ang="5400000" scaled="0"/>
                </a:gradFill>
                <a:cs typeface="Segoe UI" pitchFamily="34" charset="0"/>
              </a:rPr>
              <a:t> Microsoft Corporation. All rights reserved. Microsoft, Windows, Windows Vista and other product names are or may be registered trademarks and/or trademarks in the U.S. and/or other countries.</a:t>
            </a:r>
          </a:p>
          <a:p>
            <a:pPr defTabSz="913836" eaLnBrk="0" hangingPunct="0"/>
            <a:r>
              <a:rPr lang="en-US" sz="700" dirty="0">
                <a:gradFill>
                  <a:gsLst>
                    <a:gs pos="0">
                      <a:srgbClr val="292929"/>
                    </a:gs>
                    <a:gs pos="100000">
                      <a:srgbClr val="292929"/>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48982255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519249" y="1447799"/>
            <a:ext cx="11151917" cy="2000548"/>
          </a:xfrm>
        </p:spPr>
        <p:txBody>
          <a:bodyPr/>
          <a:lstStyle>
            <a:lvl1pPr marL="460237" indent="-460237">
              <a:buClr>
                <a:srgbClr val="FFFFFF"/>
              </a:buClr>
              <a:buSzPct val="70000"/>
              <a:buFontTx/>
              <a:buBlip>
                <a:blip r:embed="rId2"/>
              </a:buBlip>
              <a:defRPr>
                <a:gradFill>
                  <a:gsLst>
                    <a:gs pos="0">
                      <a:srgbClr val="FFFFFF"/>
                    </a:gs>
                    <a:gs pos="86000">
                      <a:srgbClr val="FFFFFF"/>
                    </a:gs>
                  </a:gsLst>
                  <a:lin ang="5400000" scaled="0"/>
                </a:gradFill>
              </a:defRPr>
            </a:lvl1pPr>
            <a:lvl2pPr marL="855406" indent="-395169">
              <a:buClr>
                <a:srgbClr val="FFFFFF"/>
              </a:buClr>
              <a:buSzPct val="70000"/>
              <a:buFontTx/>
              <a:buBlip>
                <a:blip r:embed="rId2"/>
              </a:buBlip>
              <a:defRPr>
                <a:gradFill>
                  <a:gsLst>
                    <a:gs pos="0">
                      <a:srgbClr val="FFFFFF"/>
                    </a:gs>
                    <a:gs pos="86000">
                      <a:srgbClr val="FFFFFF"/>
                    </a:gs>
                  </a:gsLst>
                  <a:lin ang="5400000" scaled="0"/>
                </a:gradFill>
              </a:defRPr>
            </a:lvl2pPr>
            <a:lvl3pPr marL="1258510" indent="-403104">
              <a:buClr>
                <a:srgbClr val="FFFFFF"/>
              </a:buClr>
              <a:buSzPct val="70000"/>
              <a:buFontTx/>
              <a:buBlip>
                <a:blip r:embed="rId2"/>
              </a:buBlip>
              <a:defRPr>
                <a:gradFill>
                  <a:gsLst>
                    <a:gs pos="0">
                      <a:srgbClr val="FFFFFF"/>
                    </a:gs>
                    <a:gs pos="86000">
                      <a:srgbClr val="FFFFFF"/>
                    </a:gs>
                  </a:gsLst>
                  <a:lin ang="5400000" scaled="0"/>
                </a:gradFill>
              </a:defRPr>
            </a:lvl3pPr>
            <a:lvl4pPr marL="1604482" indent="-345971">
              <a:buClr>
                <a:srgbClr val="FFFFFF"/>
              </a:buClr>
              <a:buSzPct val="70000"/>
              <a:buFontTx/>
              <a:buBlip>
                <a:blip r:embed="rId2"/>
              </a:buBlip>
              <a:defRPr>
                <a:gradFill>
                  <a:gsLst>
                    <a:gs pos="0">
                      <a:srgbClr val="FFFFFF"/>
                    </a:gs>
                    <a:gs pos="86000">
                      <a:srgbClr val="FFFFFF"/>
                    </a:gs>
                  </a:gsLst>
                  <a:lin ang="5400000" scaled="0"/>
                </a:gradFill>
              </a:defRPr>
            </a:lvl4pPr>
            <a:lvl5pPr marL="1940931" indent="-336449">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62580168"/>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519249" y="1447799"/>
            <a:ext cx="11151917" cy="2000548"/>
          </a:xfrm>
        </p:spPr>
        <p:txBody>
          <a:bodyPr/>
          <a:lstStyle>
            <a:lvl1pPr marL="460237" indent="-460237">
              <a:buClr>
                <a:srgbClr val="FFFFFF"/>
              </a:buClr>
              <a:buSzPct val="70000"/>
              <a:buFontTx/>
              <a:buBlip>
                <a:blip r:embed="rId2"/>
              </a:buBlip>
              <a:defRPr>
                <a:gradFill>
                  <a:gsLst>
                    <a:gs pos="0">
                      <a:srgbClr val="FFFFFF"/>
                    </a:gs>
                    <a:gs pos="86000">
                      <a:srgbClr val="FFFFFF"/>
                    </a:gs>
                  </a:gsLst>
                  <a:lin ang="5400000" scaled="0"/>
                </a:gradFill>
              </a:defRPr>
            </a:lvl1pPr>
            <a:lvl2pPr marL="855406" indent="-395169">
              <a:buClr>
                <a:srgbClr val="FFFFFF"/>
              </a:buClr>
              <a:buSzPct val="70000"/>
              <a:buFontTx/>
              <a:buBlip>
                <a:blip r:embed="rId2"/>
              </a:buBlip>
              <a:defRPr>
                <a:gradFill>
                  <a:gsLst>
                    <a:gs pos="0">
                      <a:srgbClr val="FFFFFF"/>
                    </a:gs>
                    <a:gs pos="86000">
                      <a:srgbClr val="FFFFFF"/>
                    </a:gs>
                  </a:gsLst>
                  <a:lin ang="5400000" scaled="0"/>
                </a:gradFill>
              </a:defRPr>
            </a:lvl2pPr>
            <a:lvl3pPr marL="1258510" indent="-403104">
              <a:buClr>
                <a:srgbClr val="FFFFFF"/>
              </a:buClr>
              <a:buSzPct val="70000"/>
              <a:buFontTx/>
              <a:buBlip>
                <a:blip r:embed="rId2"/>
              </a:buBlip>
              <a:defRPr>
                <a:gradFill>
                  <a:gsLst>
                    <a:gs pos="0">
                      <a:srgbClr val="FFFFFF"/>
                    </a:gs>
                    <a:gs pos="86000">
                      <a:srgbClr val="FFFFFF"/>
                    </a:gs>
                  </a:gsLst>
                  <a:lin ang="5400000" scaled="0"/>
                </a:gradFill>
              </a:defRPr>
            </a:lvl3pPr>
            <a:lvl4pPr marL="1604482" indent="-345971">
              <a:buClr>
                <a:srgbClr val="FFFFFF"/>
              </a:buClr>
              <a:buSzPct val="70000"/>
              <a:buFontTx/>
              <a:buBlip>
                <a:blip r:embed="rId2"/>
              </a:buBlip>
              <a:defRPr>
                <a:gradFill>
                  <a:gsLst>
                    <a:gs pos="0">
                      <a:srgbClr val="FFFFFF"/>
                    </a:gs>
                    <a:gs pos="86000">
                      <a:srgbClr val="FFFFFF"/>
                    </a:gs>
                  </a:gsLst>
                  <a:lin ang="5400000" scaled="0"/>
                </a:gradFill>
              </a:defRPr>
            </a:lvl4pPr>
            <a:lvl5pPr marL="1940931" indent="-336449">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6"/>
          <p:cNvSpPr>
            <a:spLocks noGrp="1"/>
          </p:cNvSpPr>
          <p:nvPr>
            <p:ph type="body" sz="quarter" idx="11"/>
          </p:nvPr>
        </p:nvSpPr>
        <p:spPr>
          <a:xfrm>
            <a:off x="1" y="6238879"/>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a:t>Click to edit Master text styles</a:t>
            </a:r>
          </a:p>
        </p:txBody>
      </p:sp>
    </p:spTree>
    <p:extLst>
      <p:ext uri="{BB962C8B-B14F-4D97-AF65-F5344CB8AC3E}">
        <p14:creationId xmlns:p14="http://schemas.microsoft.com/office/powerpoint/2010/main" val="339931921"/>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3"/>
            <a:ext cx="11151917" cy="747897"/>
          </a:xfrm>
        </p:spPr>
        <p:txBody>
          <a:bodyPr/>
          <a:lstStyle>
            <a:lvl1pPr>
              <a:defRPr>
                <a:solidFill>
                  <a:schemeClr val="tx1">
                    <a:alpha val="99000"/>
                  </a:schemeClr>
                </a:solidFill>
              </a:defRPr>
            </a:lvl1pPr>
          </a:lstStyle>
          <a:p>
            <a:r>
              <a:rPr lang="en-US"/>
              <a:t>Click to edit Master title style</a:t>
            </a:r>
            <a:endParaRPr lang="en-US" dirty="0"/>
          </a:p>
        </p:txBody>
      </p:sp>
      <p:sp>
        <p:nvSpPr>
          <p:cNvPr id="5" name="Text Placeholder 4"/>
          <p:cNvSpPr>
            <a:spLocks noGrp="1"/>
          </p:cNvSpPr>
          <p:nvPr>
            <p:ph type="body" sz="quarter" idx="10"/>
          </p:nvPr>
        </p:nvSpPr>
        <p:spPr>
          <a:xfrm>
            <a:off x="519249" y="1447799"/>
            <a:ext cx="11151917" cy="2043636"/>
          </a:xfrm>
          <a:prstGeom prst="rect">
            <a:avLst/>
          </a:prstGeom>
        </p:spPr>
        <p:txBody>
          <a:bodyPr/>
          <a:lstStyle>
            <a:lvl1pPr marL="0" indent="0">
              <a:buFont typeface="Wingdings" pitchFamily="2" charset="2"/>
              <a:buNone/>
              <a:defRPr sz="3999">
                <a:solidFill>
                  <a:schemeClr val="tx1">
                    <a:alpha val="99000"/>
                  </a:schemeClr>
                </a:solidFill>
              </a:defRPr>
            </a:lvl1pPr>
            <a:lvl2pPr marL="284077" marR="0" indent="0" algn="l" defTabSz="914089" rtl="0" eaLnBrk="1" fontAlgn="auto" latinLnBrk="0" hangingPunct="1">
              <a:lnSpc>
                <a:spcPct val="90000"/>
              </a:lnSpc>
              <a:spcBef>
                <a:spcPct val="20000"/>
              </a:spcBef>
              <a:spcAft>
                <a:spcPts val="0"/>
              </a:spcAft>
              <a:buClrTx/>
              <a:buSzPct val="90000"/>
              <a:buFont typeface="Wingdings" pitchFamily="2" charset="2"/>
              <a:buNone/>
              <a:tabLst/>
              <a:defRPr lang="en-US" sz="2399" kern="1200" spc="0" baseline="0" dirty="0" smtClean="0">
                <a:solidFill>
                  <a:schemeClr val="tx1">
                    <a:alpha val="99000"/>
                  </a:schemeClr>
                </a:solidFill>
                <a:latin typeface="+mn-lt"/>
                <a:ea typeface="+mn-ea"/>
                <a:cs typeface="+mn-cs"/>
              </a:defRPr>
            </a:lvl2pPr>
            <a:lvl3pPr marL="517370" indent="0">
              <a:buFont typeface="Wingdings" pitchFamily="2" charset="2"/>
              <a:buNone/>
              <a:tabLst/>
              <a:defRPr>
                <a:solidFill>
                  <a:schemeClr val="tx1">
                    <a:alpha val="99000"/>
                  </a:schemeClr>
                </a:solidFill>
                <a:latin typeface="+mn-lt"/>
              </a:defRPr>
            </a:lvl3pPr>
            <a:lvl4pPr marL="741140" indent="0">
              <a:buFont typeface="Wingdings" pitchFamily="2" charset="2"/>
              <a:buNone/>
              <a:defRPr>
                <a:solidFill>
                  <a:schemeClr val="tx1">
                    <a:alpha val="99000"/>
                  </a:schemeClr>
                </a:solidFill>
                <a:latin typeface="+mn-lt"/>
              </a:defRPr>
            </a:lvl4pPr>
            <a:lvl5pPr marL="914126" indent="0">
              <a:buFont typeface="Wingdings" pitchFamily="2" charset="2"/>
              <a:buNone/>
              <a:tabLst/>
              <a:defRPr>
                <a:solidFill>
                  <a:schemeClr val="tx1">
                    <a:alpha val="99000"/>
                  </a:schemeClr>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8427567"/>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lide_Accent 3">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49" y="2109542"/>
            <a:ext cx="10240454" cy="997196"/>
          </a:xfrm>
        </p:spPr>
        <p:txBody>
          <a:bodyPr anchor="b" anchorCtr="0"/>
          <a:lstStyle>
            <a:lvl1pPr>
              <a:defRPr sz="7200" spc="-150" baseline="0"/>
            </a:lvl1pPr>
          </a:lstStyle>
          <a:p>
            <a:r>
              <a:rPr lang="en-US" dirty="0"/>
              <a:t>Click to edit title style</a:t>
            </a:r>
          </a:p>
        </p:txBody>
      </p:sp>
      <p:sp>
        <p:nvSpPr>
          <p:cNvPr id="5" name="Text Placeholder 4"/>
          <p:cNvSpPr>
            <a:spLocks noGrp="1"/>
          </p:cNvSpPr>
          <p:nvPr>
            <p:ph type="body" sz="quarter" idx="12" hasCustomPrompt="1"/>
          </p:nvPr>
        </p:nvSpPr>
        <p:spPr>
          <a:xfrm>
            <a:off x="978949" y="3425825"/>
            <a:ext cx="10240454" cy="498598"/>
          </a:xfr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a:t>Speaker Title</a:t>
            </a:r>
          </a:p>
        </p:txBody>
      </p:sp>
    </p:spTree>
    <p:extLst>
      <p:ext uri="{BB962C8B-B14F-4D97-AF65-F5344CB8AC3E}">
        <p14:creationId xmlns:p14="http://schemas.microsoft.com/office/powerpoint/2010/main" val="83130821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A4R Pitch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4311650"/>
          </a:xfrm>
          <a:prstGeom prst="rect">
            <a:avLst/>
          </a:prstGeom>
        </p:spPr>
      </p:pic>
      <p:sp>
        <p:nvSpPr>
          <p:cNvPr id="4" name="TextBox 3"/>
          <p:cNvSpPr txBox="1"/>
          <p:nvPr userDrawn="1"/>
        </p:nvSpPr>
        <p:spPr>
          <a:xfrm>
            <a:off x="376663" y="260594"/>
            <a:ext cx="7185672" cy="1526572"/>
          </a:xfrm>
          <a:prstGeom prst="rect">
            <a:avLst/>
          </a:prstGeom>
          <a:noFill/>
        </p:spPr>
        <p:txBody>
          <a:bodyPr wrap="square" lIns="0" tIns="0" rIns="0" bIns="0" rtlCol="0">
            <a:spAutoFit/>
          </a:bodyPr>
          <a:lstStyle/>
          <a:p>
            <a:r>
              <a:rPr lang="en-US" sz="4000" dirty="0">
                <a:solidFill>
                  <a:srgbClr val="FFFFFF"/>
                </a:solidFill>
                <a:latin typeface="Segoe UI Light" panose="020B0502040204020203" pitchFamily="34" charset="0"/>
              </a:rPr>
              <a:t>Microsoft Azure for Research </a:t>
            </a:r>
          </a:p>
          <a:p>
            <a:r>
              <a:rPr lang="en-US" sz="2400" dirty="0">
                <a:solidFill>
                  <a:srgbClr val="FFFFFF"/>
                </a:solidFill>
              </a:rPr>
              <a:t>Accelerate the Speed of Scientific Discovery </a:t>
            </a:r>
          </a:p>
          <a:p>
            <a:pPr>
              <a:lnSpc>
                <a:spcPct val="90000"/>
              </a:lnSpc>
              <a:spcBef>
                <a:spcPct val="20000"/>
              </a:spcBef>
              <a:buClr>
                <a:srgbClr val="4E90CD"/>
              </a:buClr>
              <a:buSzPct val="120000"/>
            </a:pPr>
            <a:endParaRPr lang="en-US" sz="3200" dirty="0" err="1">
              <a:solidFill>
                <a:srgbClr val="FFFFFF"/>
              </a:solidFill>
              <a:latin typeface="Segoe UI Light" pitchFamily="34" charset="0"/>
            </a:endParaRPr>
          </a:p>
        </p:txBody>
      </p:sp>
      <p:sp>
        <p:nvSpPr>
          <p:cNvPr id="5" name="Rectangle 4"/>
          <p:cNvSpPr/>
          <p:nvPr userDrawn="1"/>
        </p:nvSpPr>
        <p:spPr>
          <a:xfrm>
            <a:off x="279908" y="1455951"/>
            <a:ext cx="5800280" cy="917971"/>
          </a:xfrm>
          <a:prstGeom prst="rect">
            <a:avLst/>
          </a:prstGeom>
        </p:spPr>
        <p:txBody>
          <a:bodyPr wrap="square">
            <a:spAutoFit/>
          </a:bodyPr>
          <a:lstStyle/>
          <a:p>
            <a:r>
              <a:rPr lang="en-US" altLang="zh-CN" sz="2000" kern="1800" baseline="30000" dirty="0">
                <a:solidFill>
                  <a:srgbClr val="FFFFFF"/>
                </a:solidFill>
                <a:ea typeface="Segoe UI" panose="020B0502040204020203" pitchFamily="34" charset="0"/>
                <a:cs typeface="Segoe UI" panose="020B0502040204020203" pitchFamily="34" charset="0"/>
              </a:rPr>
              <a:t>Microsoft A</a:t>
            </a:r>
            <a:r>
              <a:rPr lang="en-US" sz="2000" kern="1800" baseline="30000" dirty="0">
                <a:solidFill>
                  <a:srgbClr val="FFFFFF"/>
                </a:solidFill>
                <a:ea typeface="Segoe UI" panose="020B0502040204020203" pitchFamily="34" charset="0"/>
                <a:cs typeface="Segoe UI" panose="020B0502040204020203" pitchFamily="34" charset="0"/>
              </a:rPr>
              <a:t>zure provides researchers with the power and scalability of cloud computing for collaboration, computation, and data-intensive processing. This open and flexible global cloud platform supports any language, tool, or framework. </a:t>
            </a:r>
            <a:r>
              <a:rPr lang="en-US" kern="1800" baseline="30000" dirty="0">
                <a:solidFill>
                  <a:srgbClr val="FFFFFF"/>
                </a:solidFill>
                <a:ea typeface="Segoe UI" panose="020B0502040204020203" pitchFamily="34" charset="0"/>
                <a:cs typeface="Segoe UI" panose="020B0502040204020203" pitchFamily="34" charset="0"/>
              </a:rPr>
              <a:t> </a:t>
            </a:r>
            <a:r>
              <a:rPr lang="en-US" kern="1600" baseline="30000" dirty="0">
                <a:solidFill>
                  <a:srgbClr val="FFFFFF"/>
                </a:solidFill>
                <a:ea typeface="Segoe UI" panose="020B0502040204020203" pitchFamily="34" charset="0"/>
                <a:cs typeface="Segoe UI" panose="020B0502040204020203" pitchFamily="34" charset="0"/>
              </a:rPr>
              <a:t> </a:t>
            </a:r>
          </a:p>
        </p:txBody>
      </p:sp>
      <p:sp>
        <p:nvSpPr>
          <p:cNvPr id="6" name="Rectangle 5"/>
          <p:cNvSpPr/>
          <p:nvPr userDrawn="1"/>
        </p:nvSpPr>
        <p:spPr>
          <a:xfrm>
            <a:off x="279908" y="4484641"/>
            <a:ext cx="5800280" cy="420628"/>
          </a:xfrm>
          <a:prstGeom prst="rect">
            <a:avLst/>
          </a:prstGeom>
        </p:spPr>
        <p:txBody>
          <a:bodyPr wrap="square">
            <a:spAutoFit/>
          </a:bodyPr>
          <a:lstStyle/>
          <a:p>
            <a:r>
              <a:rPr lang="en-US" sz="3200" baseline="30000" dirty="0">
                <a:solidFill>
                  <a:srgbClr val="C60651"/>
                </a:solidFill>
                <a:latin typeface="Segoe UI Semibold" panose="020B0702040204020203" pitchFamily="34" charset="0"/>
              </a:rPr>
              <a:t>The Microsoft Azure for Research program:</a:t>
            </a:r>
            <a:endParaRPr lang="en-US" sz="3200" baseline="30000" dirty="0">
              <a:solidFill>
                <a:srgbClr val="C60651"/>
              </a:solidFill>
              <a:latin typeface="Segoe UI Light" panose="020B0502040204020203" pitchFamily="34" charset="0"/>
            </a:endParaRPr>
          </a:p>
        </p:txBody>
      </p:sp>
      <p:sp>
        <p:nvSpPr>
          <p:cNvPr id="7" name="Rectangle 6"/>
          <p:cNvSpPr/>
          <p:nvPr userDrawn="1"/>
        </p:nvSpPr>
        <p:spPr>
          <a:xfrm>
            <a:off x="329336" y="4734289"/>
            <a:ext cx="5682266" cy="1195199"/>
          </a:xfrm>
          <a:prstGeom prst="rect">
            <a:avLst/>
          </a:prstGeom>
        </p:spPr>
        <p:txBody>
          <a:bodyPr wrap="square">
            <a:spAutoFit/>
          </a:bodyPr>
          <a:lstStyle/>
          <a:p>
            <a:r>
              <a:rPr lang="en-US" sz="2000" b="1" baseline="30000" dirty="0">
                <a:solidFill>
                  <a:srgbClr val="C60651"/>
                </a:solidFill>
              </a:rPr>
              <a:t>·</a:t>
            </a:r>
            <a:r>
              <a:rPr lang="en-US" sz="2000" baseline="30000" dirty="0">
                <a:solidFill>
                  <a:srgbClr val="C60651"/>
                </a:solidFill>
                <a:latin typeface="Segoe UI Light" panose="020B0502040204020203" pitchFamily="34" charset="0"/>
              </a:rPr>
              <a:t>  </a:t>
            </a:r>
            <a:r>
              <a:rPr lang="en-US" sz="2000" baseline="30000" dirty="0">
                <a:solidFill>
                  <a:srgbClr val="717073"/>
                </a:solidFill>
              </a:rPr>
              <a:t>Free access to Microsoft Azure cloud computing and storage  </a:t>
            </a:r>
            <a:r>
              <a:rPr lang="en-US" sz="2000" dirty="0">
                <a:solidFill>
                  <a:srgbClr val="717073"/>
                </a:solidFill>
              </a:rPr>
              <a:t>    </a:t>
            </a:r>
          </a:p>
          <a:p>
            <a:pPr>
              <a:spcAft>
                <a:spcPts val="600"/>
              </a:spcAft>
            </a:pPr>
            <a:r>
              <a:rPr lang="en-US" sz="2000" baseline="30000" dirty="0">
                <a:solidFill>
                  <a:srgbClr val="717073"/>
                </a:solidFill>
              </a:rPr>
              <a:t>   (submit proposals for </a:t>
            </a:r>
            <a:r>
              <a:rPr lang="en-US" altLang="zh-CN" sz="2000" baseline="30000" dirty="0">
                <a:solidFill>
                  <a:srgbClr val="717073"/>
                </a:solidFill>
              </a:rPr>
              <a:t>Microsoft </a:t>
            </a:r>
            <a:r>
              <a:rPr lang="en-US" sz="2000" baseline="30000" dirty="0">
                <a:solidFill>
                  <a:srgbClr val="717073"/>
                </a:solidFill>
              </a:rPr>
              <a:t>Azure Research Awards)</a:t>
            </a:r>
          </a:p>
          <a:p>
            <a:r>
              <a:rPr lang="en-US" sz="2000" b="1" baseline="30000" dirty="0">
                <a:solidFill>
                  <a:srgbClr val="C60651"/>
                </a:solidFill>
              </a:rPr>
              <a:t>·</a:t>
            </a:r>
            <a:r>
              <a:rPr lang="en-US" sz="2000" baseline="30000" dirty="0">
                <a:solidFill>
                  <a:srgbClr val="C60651"/>
                </a:solidFill>
              </a:rPr>
              <a:t>  </a:t>
            </a:r>
            <a:r>
              <a:rPr lang="en-US" altLang="zh-CN" sz="2000" baseline="30000" dirty="0">
                <a:solidFill>
                  <a:srgbClr val="717073"/>
                </a:solidFill>
              </a:rPr>
              <a:t>Microsoft </a:t>
            </a:r>
            <a:r>
              <a:rPr lang="en-US" sz="2000" baseline="30000" dirty="0">
                <a:solidFill>
                  <a:srgbClr val="717073"/>
                </a:solidFill>
              </a:rPr>
              <a:t>Azure for Research training classes </a:t>
            </a:r>
          </a:p>
          <a:p>
            <a:r>
              <a:rPr lang="en-US" sz="2000" b="1" baseline="30000" dirty="0">
                <a:solidFill>
                  <a:srgbClr val="C60651"/>
                </a:solidFill>
              </a:rPr>
              <a:t>·</a:t>
            </a:r>
            <a:r>
              <a:rPr lang="en-US" sz="2000" baseline="30000" dirty="0">
                <a:solidFill>
                  <a:srgbClr val="C60651"/>
                </a:solidFill>
              </a:rPr>
              <a:t>  </a:t>
            </a:r>
            <a:r>
              <a:rPr lang="en-US" sz="2000" baseline="30000" dirty="0">
                <a:solidFill>
                  <a:srgbClr val="717073"/>
                </a:solidFill>
              </a:rPr>
              <a:t>Support and technical resources</a:t>
            </a:r>
            <a:endParaRPr lang="en-US" sz="2000" dirty="0">
              <a:solidFill>
                <a:srgbClr val="292929"/>
              </a:solidFill>
            </a:endParaRPr>
          </a:p>
        </p:txBody>
      </p:sp>
      <p:sp>
        <p:nvSpPr>
          <p:cNvPr id="8" name="Rectangle 7"/>
          <p:cNvSpPr/>
          <p:nvPr userDrawn="1"/>
        </p:nvSpPr>
        <p:spPr>
          <a:xfrm>
            <a:off x="279908" y="6067160"/>
            <a:ext cx="11261967" cy="338554"/>
          </a:xfrm>
          <a:prstGeom prst="rect">
            <a:avLst/>
          </a:prstGeom>
        </p:spPr>
        <p:txBody>
          <a:bodyPr wrap="square">
            <a:spAutoFit/>
          </a:bodyPr>
          <a:lstStyle/>
          <a:p>
            <a:r>
              <a:rPr lang="en-US" sz="2400" baseline="30000" dirty="0">
                <a:solidFill>
                  <a:srgbClr val="717073"/>
                </a:solidFill>
              </a:rPr>
              <a:t>Apply the power of cloud computing to your computational and data challenges. Experiment at </a:t>
            </a:r>
            <a:r>
              <a:rPr lang="en-US" sz="2400" baseline="30000" dirty="0">
                <a:solidFill>
                  <a:srgbClr val="5191CD"/>
                </a:solidFill>
                <a:latin typeface="Segoe UI Semibold" panose="020B0702040204020203" pitchFamily="34" charset="0"/>
              </a:rPr>
              <a:t>azure4research.com.</a:t>
            </a:r>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986292" y="6532685"/>
            <a:ext cx="3205707" cy="325315"/>
          </a:xfrm>
          <a:prstGeom prst="rect">
            <a:avLst/>
          </a:prstGeom>
        </p:spPr>
      </p:pic>
      <p:pic>
        <p:nvPicPr>
          <p:cNvPr id="10" name="图片 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615626" y="3297217"/>
            <a:ext cx="2473200" cy="568936"/>
          </a:xfrm>
          <a:prstGeom prst="rect">
            <a:avLst/>
          </a:prstGeom>
        </p:spPr>
      </p:pic>
    </p:spTree>
    <p:extLst>
      <p:ext uri="{BB962C8B-B14F-4D97-AF65-F5344CB8AC3E}">
        <p14:creationId xmlns:p14="http://schemas.microsoft.com/office/powerpoint/2010/main" val="1309172605"/>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Picture 8"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6" name="Presenter"/>
          <p:cNvSpPr txBox="1">
            <a:spLocks/>
          </p:cNvSpPr>
          <p:nvPr/>
        </p:nvSpPr>
        <p:spPr>
          <a:xfrm>
            <a:off x="6342214" y="5233033"/>
            <a:ext cx="5669955" cy="1095241"/>
          </a:xfrm>
          <a:prstGeom prst="rect">
            <a:avLst/>
          </a:prstGeom>
        </p:spPr>
        <p:txBody>
          <a:bodyPr vert="horz" wrap="square" lIns="228600" tIns="91400" rIns="146240" bIns="91400"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defTabSz="932563">
              <a:lnSpc>
                <a:spcPts val="3000"/>
              </a:lnSpc>
              <a:spcBef>
                <a:spcPts val="0"/>
              </a:spcBef>
              <a:spcAft>
                <a:spcPts val="1199"/>
              </a:spcAft>
              <a:defRPr/>
            </a:pPr>
            <a:r>
              <a:rPr sz="2200" dirty="0">
                <a:solidFill>
                  <a:srgbClr val="FFFFFF"/>
                </a:solidFill>
              </a:rPr>
              <a:t>Presenter</a:t>
            </a:r>
          </a:p>
        </p:txBody>
      </p:sp>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947647008"/>
      </p:ext>
    </p:extLst>
  </p:cSld>
  <p:clrMapOvr>
    <a:masterClrMapping/>
  </p:clrMapOvr>
  <p:transition>
    <p:fade/>
  </p:transition>
  <p:hf hdr="0" ftr="0" dt="0"/>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Azure Light"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894673108"/>
      </p:ext>
    </p:extLst>
  </p:cSld>
  <p:clrMapOvr>
    <a:masterClrMapping/>
  </p:clrMapOvr>
  <p:transition>
    <p:fade/>
  </p:transition>
  <p:hf hdr="0" ftr="0" dt="0"/>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Alt">
    <p:spTree>
      <p:nvGrpSpPr>
        <p:cNvPr id="1" name=""/>
        <p:cNvGrpSpPr/>
        <p:nvPr/>
      </p:nvGrpSpPr>
      <p:grpSpPr>
        <a:xfrm>
          <a:off x="0" y="0"/>
          <a:ext cx="0" cy="0"/>
          <a:chOff x="0" y="0"/>
          <a:chExt cx="0" cy="0"/>
        </a:xfrm>
      </p:grpSpPr>
      <p:pic>
        <p:nvPicPr>
          <p:cNvPr id="6"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9" name="Title"/>
          <p:cNvSpPr>
            <a:spLocks noGrp="1"/>
          </p:cNvSpPr>
          <p:nvPr>
            <p:ph type="title" hasCustomPrompt="1"/>
          </p:nvPr>
        </p:nvSpPr>
        <p:spPr>
          <a:xfrm>
            <a:off x="0" y="2194768"/>
            <a:ext cx="12192001" cy="1081833"/>
          </a:xfrm>
          <a:prstGeom prst="rect">
            <a:avLst/>
          </a:prstGeom>
        </p:spPr>
        <p:txBody>
          <a:bodyPr/>
          <a:lstStyle>
            <a:lvl1pPr algn="ctr">
              <a:defRPr lang="en-US" sz="5400" b="0" kern="1200" cap="none" spc="0" baseline="0" dirty="0" smtClean="0">
                <a:ln w="3175">
                  <a:noFill/>
                </a:ln>
                <a:solidFill>
                  <a:schemeClr val="bg1"/>
                </a:solidFill>
                <a:effectLst/>
                <a:latin typeface="+mj-lt"/>
                <a:ea typeface="+mn-ea"/>
                <a:cs typeface="Segoe UI" pitchFamily="34" charset="0"/>
              </a:defRPr>
            </a:lvl1pPr>
          </a:lstStyle>
          <a:p>
            <a:r>
              <a:rPr lang="en-US" dirty="0"/>
              <a:t>Title</a:t>
            </a:r>
          </a:p>
        </p:txBody>
      </p:sp>
      <p:sp>
        <p:nvSpPr>
          <p:cNvPr id="11" name="Presenter"/>
          <p:cNvSpPr>
            <a:spLocks noGrp="1"/>
          </p:cNvSpPr>
          <p:nvPr>
            <p:ph type="body" sz="quarter" idx="10" hasCustomPrompt="1"/>
          </p:nvPr>
        </p:nvSpPr>
        <p:spPr>
          <a:xfrm>
            <a:off x="-1588" y="3276600"/>
            <a:ext cx="12192000" cy="990600"/>
          </a:xfrm>
          <a:prstGeom prst="rect">
            <a:avLst/>
          </a:prstGeom>
        </p:spPr>
        <p:txBody>
          <a:bodyPr/>
          <a:lstStyle>
            <a:lvl1pPr marL="0" indent="0" algn="ctr">
              <a:buNone/>
              <a:defRPr lang="en-US" sz="2200" b="0" kern="1200" cap="none" spc="-102" baseline="0" dirty="0">
                <a:ln w="3175">
                  <a:noFill/>
                </a:ln>
                <a:solidFill>
                  <a:srgbClr val="FFFFFF"/>
                </a:solidFill>
                <a:effectLst/>
                <a:latin typeface="+mj-lt"/>
                <a:ea typeface="+mn-ea"/>
                <a:cs typeface="Segoe UI" pitchFamily="34" charset="0"/>
              </a:defRPr>
            </a:lvl1pPr>
          </a:lstStyle>
          <a:p>
            <a:pPr lvl="0"/>
            <a:r>
              <a:rPr lang="en-US" dirty="0"/>
              <a:t>Presenter</a:t>
            </a:r>
          </a:p>
        </p:txBody>
      </p:sp>
    </p:spTree>
    <p:extLst>
      <p:ext uri="{BB962C8B-B14F-4D97-AF65-F5344CB8AC3E}">
        <p14:creationId xmlns:p14="http://schemas.microsoft.com/office/powerpoint/2010/main" val="3312844930"/>
      </p:ext>
    </p:extLst>
  </p:cSld>
  <p:clrMapOvr>
    <a:masterClrMapping/>
  </p:clrMapOvr>
  <p:transition>
    <p:fade/>
  </p:transition>
  <p:hf hdr="0" ftr="0" dt="0"/>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69466" y="2709521"/>
            <a:ext cx="10722224" cy="1266359"/>
          </a:xfrm>
          <a:prstGeom prst="rect">
            <a:avLst/>
          </a:prstGeom>
        </p:spPr>
        <p:txBody>
          <a:bodyPr>
            <a:noAutofit/>
          </a:bodyPr>
          <a:lstStyle>
            <a:lvl1pPr algn="ctr">
              <a:defRPr sz="8000"/>
            </a:lvl1pPr>
          </a:lstStyle>
          <a:p>
            <a:pPr algn="ctr"/>
            <a:r>
              <a:rPr lang="en-US" sz="7998" dirty="0"/>
              <a:t>Statement</a:t>
            </a:r>
          </a:p>
        </p:txBody>
      </p:sp>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464563038"/>
      </p:ext>
    </p:extLst>
  </p:cSld>
  <p:clrMapOvr>
    <a:masterClrMapping/>
  </p:clrMapOvr>
  <p:transition>
    <p:fade/>
  </p:transition>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de (full page)">
    <p:bg>
      <p:bgPr>
        <a:solidFill>
          <a:schemeClr val="accent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156845"/>
            <a:ext cx="10515600" cy="721995"/>
          </a:xfrm>
        </p:spPr>
        <p:txBody>
          <a:bodyPr/>
          <a:lstStyle>
            <a:lvl1pPr>
              <a:defRPr>
                <a:solidFill>
                  <a:schemeClr val="bg1"/>
                </a:solidFill>
              </a:defRPr>
            </a:lvl1pPr>
          </a:lstStyle>
          <a:p>
            <a:r>
              <a:rPr lang="en-US"/>
              <a:t>Click to edit Master title style</a:t>
            </a:r>
          </a:p>
        </p:txBody>
      </p:sp>
      <p:sp>
        <p:nvSpPr>
          <p:cNvPr id="7" name="Content Placeholder 2"/>
          <p:cNvSpPr>
            <a:spLocks noGrp="1"/>
          </p:cNvSpPr>
          <p:nvPr>
            <p:ph idx="1"/>
          </p:nvPr>
        </p:nvSpPr>
        <p:spPr>
          <a:xfrm>
            <a:off x="838200" y="878840"/>
            <a:ext cx="10515600" cy="5770880"/>
          </a:xfrm>
          <a:solidFill>
            <a:schemeClr val="bg1">
              <a:lumMod val="95000"/>
            </a:schemeClr>
          </a:solidFill>
        </p:spPr>
        <p:txBody>
          <a:bodyPr anchor="ctr">
            <a:normAutofit/>
          </a:bodyPr>
          <a:lstStyle>
            <a:lvl1pPr marL="0" indent="0">
              <a:lnSpc>
                <a:spcPct val="90000"/>
              </a:lnSpc>
              <a:buNone/>
              <a:defRPr sz="1600">
                <a:latin typeface="Lucida Console" panose="020B0609040504020204" pitchFamily="49" charset="0"/>
              </a:defRPr>
            </a:lvl1pPr>
            <a:lvl2pPr marL="457200" indent="0">
              <a:lnSpc>
                <a:spcPct val="90000"/>
              </a:lnSpc>
              <a:buNone/>
              <a:defRPr sz="1600">
                <a:latin typeface="Lucida Console" panose="020B0609040504020204" pitchFamily="49" charset="0"/>
              </a:defRPr>
            </a:lvl2pPr>
            <a:lvl3pPr marL="914400" indent="0">
              <a:lnSpc>
                <a:spcPct val="90000"/>
              </a:lnSpc>
              <a:buNone/>
              <a:defRPr sz="1600">
                <a:latin typeface="Lucida Console" panose="020B0609040504020204" pitchFamily="49" charset="0"/>
              </a:defRPr>
            </a:lvl3pPr>
            <a:lvl4pPr marL="1371600" indent="0">
              <a:lnSpc>
                <a:spcPct val="90000"/>
              </a:lnSpc>
              <a:buNone/>
              <a:defRPr sz="1600">
                <a:latin typeface="Lucida Console" panose="020B0609040504020204" pitchFamily="49" charset="0"/>
              </a:defRPr>
            </a:lvl4pPr>
            <a:lvl5pPr marL="1828800" indent="0">
              <a:lnSpc>
                <a:spcPct val="90000"/>
              </a:lnSpc>
              <a:buNone/>
              <a:defRPr sz="1600">
                <a:latin typeface="Lucida Console" panose="020B0609040504020204" pitchFamily="49" charset="0"/>
              </a:defRPr>
            </a:lvl5pPr>
          </a:lstStyle>
          <a:p>
            <a:pPr lvl="0"/>
            <a:r>
              <a:rPr lang="en-US" noProof="1"/>
              <a:t>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extLst>
      <p:ext uri="{BB962C8B-B14F-4D97-AF65-F5344CB8AC3E}">
        <p14:creationId xmlns:p14="http://schemas.microsoft.com/office/powerpoint/2010/main" val="8845522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159510437"/>
      </p:ext>
    </p:extLst>
  </p:cSld>
  <p:clrMapOvr>
    <a:masterClrMapping/>
  </p:clrMapOvr>
  <p:transition>
    <p:fade/>
  </p:transition>
  <p:hf hdr="0" ftr="0" dt="0"/>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13202951"/>
      </p:ext>
    </p:extLst>
  </p:cSld>
  <p:clrMapOvr>
    <a:masterClrMapping/>
  </p:clrMapOvr>
  <p:transition>
    <p:fade/>
  </p:transition>
  <p:hf hdr="0" ftr="0" dt="0"/>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6"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Tree>
    <p:extLst>
      <p:ext uri="{BB962C8B-B14F-4D97-AF65-F5344CB8AC3E}">
        <p14:creationId xmlns:p14="http://schemas.microsoft.com/office/powerpoint/2010/main" val="2058976891"/>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7"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3155466"/>
      </p:ext>
    </p:extLst>
  </p:cSld>
  <p:clrMapOvr>
    <a:masterClrMapping/>
  </p:clrMapOvr>
  <p:transition>
    <p:fade/>
  </p:transition>
  <p:hf hdr="0" ftr="0" dt="0"/>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781847352"/>
      </p:ext>
    </p:extLst>
  </p:cSld>
  <p:clrMapOvr>
    <a:masterClrMapping/>
  </p:clrMapOvr>
  <p:transition>
    <p:fade/>
  </p:transition>
  <p:hf hdr="0" ftr="0" dt="0"/>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432727824"/>
      </p:ext>
    </p:extLst>
  </p:cSld>
  <p:clrMapOvr>
    <a:masterClrMapping/>
  </p:clrMapOvr>
  <p:transition>
    <p:fade/>
  </p:transition>
  <p:hf hdr="0" ftr="0" dt="0"/>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Headline and Content">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2" name="Body"/>
          <p:cNvSpPr>
            <a:spLocks noGrp="1"/>
          </p:cNvSpPr>
          <p:nvPr>
            <p:ph type="body" sz="quarter" idx="11"/>
          </p:nvPr>
        </p:nvSpPr>
        <p:spPr>
          <a:xfrm>
            <a:off x="373985" y="4824404"/>
            <a:ext cx="6750030" cy="1139825"/>
          </a:xfrm>
          <a:prstGeom prst="rect">
            <a:avLst/>
          </a:prstGeom>
        </p:spPr>
        <p:txBody>
          <a:bodyPr/>
          <a:lstStyle>
            <a:lvl1pPr>
              <a:buClr>
                <a:schemeClr val="tx2"/>
              </a:buClr>
              <a:defRPr lang="en-US" sz="2000" kern="1200" spc="0" baseline="0" dirty="0" smtClean="0">
                <a:solidFill>
                  <a:srgbClr val="0072C6"/>
                </a:solidFill>
                <a:latin typeface="Segoe UI Light" panose="020B0502040204020203" pitchFamily="34" charset="0"/>
                <a:ea typeface="+mn-ea"/>
                <a:cs typeface="+mn-cs"/>
              </a:defRPr>
            </a:lvl1pPr>
            <a:lvl2pPr>
              <a:buClr>
                <a:schemeClr val="tx2"/>
              </a:buClr>
              <a:defRPr lang="en-US" sz="2000" kern="1200" spc="0" baseline="0" dirty="0" smtClean="0">
                <a:solidFill>
                  <a:srgbClr val="0072C6"/>
                </a:solidFill>
                <a:latin typeface="Segoe UI Light" panose="020B0502040204020203" pitchFamily="34" charset="0"/>
                <a:ea typeface="+mn-ea"/>
                <a:cs typeface="+mn-cs"/>
              </a:defRPr>
            </a:lvl2pPr>
            <a:lvl3pPr>
              <a:buClr>
                <a:schemeClr val="tx2"/>
              </a:buClr>
              <a:defRPr lang="en-US" sz="2000" kern="1200" spc="0" baseline="0" dirty="0" smtClean="0">
                <a:solidFill>
                  <a:srgbClr val="0072C6"/>
                </a:solidFill>
                <a:latin typeface="Segoe UI Light" panose="020B0502040204020203" pitchFamily="34" charset="0"/>
                <a:ea typeface="+mn-ea"/>
                <a:cs typeface="+mn-cs"/>
              </a:defRPr>
            </a:lvl3pPr>
            <a:lvl4pPr>
              <a:buClr>
                <a:schemeClr val="tx2"/>
              </a:buClr>
              <a:defRPr lang="en-US" sz="2000" kern="1200" spc="0" baseline="0" dirty="0" smtClean="0">
                <a:solidFill>
                  <a:srgbClr val="0072C6"/>
                </a:solidFill>
                <a:latin typeface="Segoe UI Light" panose="020B0502040204020203" pitchFamily="34" charset="0"/>
                <a:ea typeface="+mn-ea"/>
                <a:cs typeface="+mn-cs"/>
              </a:defRPr>
            </a:lvl4pPr>
            <a:lvl5pPr>
              <a:buClr>
                <a:schemeClr val="tx2"/>
              </a:buClr>
              <a:defRPr lang="en-US" sz="2000" kern="1200" spc="0" baseline="0" dirty="0" smtClean="0">
                <a:solidFill>
                  <a:srgbClr val="0072C6"/>
                </a:solidFill>
                <a:latin typeface="Segoe UI Light" panose="020B0502040204020203" pitchFamily="34" charset="0"/>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74712" y="930351"/>
            <a:ext cx="9976363" cy="917575"/>
          </a:xfrm>
          <a:prstGeom prst="rect">
            <a:avLst/>
          </a:prstGeom>
        </p:spPr>
        <p:txBody>
          <a:bodyPr/>
          <a:lstStyle/>
          <a:p>
            <a:r>
              <a:rPr lang="en-US" sz="4800">
                <a:solidFill>
                  <a:schemeClr val="bg1"/>
                </a:solidFill>
              </a:rPr>
              <a:t>Click to edit Master title style</a:t>
            </a:r>
            <a:endParaRPr lang="en-US" sz="4800" dirty="0">
              <a:solidFill>
                <a:schemeClr val="bg1"/>
              </a:solidFill>
            </a:endParaRPr>
          </a:p>
        </p:txBody>
      </p:sp>
    </p:spTree>
    <p:extLst>
      <p:ext uri="{BB962C8B-B14F-4D97-AF65-F5344CB8AC3E}">
        <p14:creationId xmlns:p14="http://schemas.microsoft.com/office/powerpoint/2010/main" val="3533006637"/>
      </p:ext>
    </p:extLst>
  </p:cSld>
  <p:clrMapOvr>
    <a:masterClrMapping/>
  </p:clrMapOvr>
  <p:transition>
    <p:fade/>
  </p:transition>
  <p:hf hdr="0" ftr="0" dt="0"/>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Headline">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74712" y="930351"/>
            <a:ext cx="9976363" cy="917575"/>
          </a:xfrm>
          <a:prstGeom prst="rect">
            <a:avLst/>
          </a:prstGeom>
        </p:spPr>
        <p:txBody>
          <a:bodyPr/>
          <a:lstStyle/>
          <a:p>
            <a:r>
              <a:rPr lang="en-US" sz="4800">
                <a:solidFill>
                  <a:schemeClr val="bg1"/>
                </a:solidFill>
              </a:rPr>
              <a:t>Click to edit Master title style</a:t>
            </a:r>
            <a:endParaRPr lang="en-US" sz="4800" dirty="0">
              <a:solidFill>
                <a:schemeClr val="bg1"/>
              </a:solidFill>
            </a:endParaRPr>
          </a:p>
        </p:txBody>
      </p:sp>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413789369"/>
      </p:ext>
    </p:extLst>
  </p:cSld>
  <p:clrMapOvr>
    <a:masterClrMapping/>
  </p:clrMapOvr>
  <p:transition>
    <p:fade/>
  </p:transition>
  <p:hf hdr="0" ftr="0" dt="0"/>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Blank Half">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4054797798"/>
      </p:ext>
    </p:extLst>
  </p:cSld>
  <p:clrMapOvr>
    <a:masterClrMapping/>
  </p:clrMapOvr>
  <p:transition>
    <p:fade/>
  </p:transition>
  <p:hf hdr="0" ftr="0" dt="0"/>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274712" y="2193928"/>
            <a:ext cx="9976860" cy="2719388"/>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5"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176173440"/>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sole output view">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721995"/>
          </a:xfrm>
        </p:spPr>
        <p:txBody>
          <a:bodyPr/>
          <a:lstStyle/>
          <a:p>
            <a:r>
              <a:rPr lang="en-US"/>
              <a:t>Click to edit Master title style</a:t>
            </a:r>
          </a:p>
        </p:txBody>
      </p:sp>
      <p:sp>
        <p:nvSpPr>
          <p:cNvPr id="7" name="Content Placeholder 2"/>
          <p:cNvSpPr>
            <a:spLocks noGrp="1"/>
          </p:cNvSpPr>
          <p:nvPr>
            <p:ph idx="1"/>
          </p:nvPr>
        </p:nvSpPr>
        <p:spPr>
          <a:xfrm>
            <a:off x="838200" y="1305560"/>
            <a:ext cx="10515600" cy="5344160"/>
          </a:xfrm>
          <a:solidFill>
            <a:schemeClr val="accent2">
              <a:lumMod val="50000"/>
            </a:schemeClr>
          </a:solidFill>
        </p:spPr>
        <p:txBody>
          <a:bodyPr anchor="ctr">
            <a:normAutofit/>
          </a:bodyPr>
          <a:lstStyle>
            <a:lvl1pPr marL="0" indent="0">
              <a:lnSpc>
                <a:spcPct val="50000"/>
              </a:lnSpc>
              <a:buNone/>
              <a:defRPr sz="1600">
                <a:solidFill>
                  <a:schemeClr val="bg1"/>
                </a:solidFill>
                <a:latin typeface="Consolas" panose="020B0609020204030204" pitchFamily="49" charset="0"/>
              </a:defRPr>
            </a:lvl1pPr>
            <a:lvl2pPr marL="457200" indent="0">
              <a:lnSpc>
                <a:spcPct val="50000"/>
              </a:lnSpc>
              <a:buNone/>
              <a:defRPr sz="1600">
                <a:solidFill>
                  <a:schemeClr val="bg1"/>
                </a:solidFill>
                <a:latin typeface="Consolas" panose="020B0609020204030204" pitchFamily="49" charset="0"/>
              </a:defRPr>
            </a:lvl2pPr>
            <a:lvl3pPr marL="914400" indent="0">
              <a:lnSpc>
                <a:spcPct val="50000"/>
              </a:lnSpc>
              <a:buNone/>
              <a:defRPr sz="1600">
                <a:solidFill>
                  <a:schemeClr val="bg1"/>
                </a:solidFill>
                <a:latin typeface="Consolas" panose="020B0609020204030204" pitchFamily="49" charset="0"/>
              </a:defRPr>
            </a:lvl3pPr>
            <a:lvl4pPr marL="1371600" indent="0">
              <a:lnSpc>
                <a:spcPct val="50000"/>
              </a:lnSpc>
              <a:buNone/>
              <a:defRPr sz="1600">
                <a:solidFill>
                  <a:schemeClr val="bg1"/>
                </a:solidFill>
                <a:latin typeface="Consolas" panose="020B0609020204030204" pitchFamily="49" charset="0"/>
              </a:defRPr>
            </a:lvl4pPr>
            <a:lvl5pPr marL="1828800" indent="0">
              <a:lnSpc>
                <a:spcPct val="50000"/>
              </a:lnSpc>
              <a:buNone/>
              <a:defRPr sz="1600">
                <a:solidFill>
                  <a:schemeClr val="bg1"/>
                </a:solidFill>
                <a:latin typeface="Consolas" panose="020B0609020204030204" pitchFamily="49" charset="0"/>
              </a:defRPr>
            </a:lvl5pPr>
          </a:lstStyle>
          <a:p>
            <a:pPr lvl="0"/>
            <a:r>
              <a:rPr lang="en-US" noProof="1"/>
              <a:t>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extLst>
      <p:ext uri="{BB962C8B-B14F-4D97-AF65-F5344CB8AC3E}">
        <p14:creationId xmlns:p14="http://schemas.microsoft.com/office/powerpoint/2010/main" val="103127660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473599054"/>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518612" y="5576547"/>
            <a:ext cx="8069064" cy="917575"/>
          </a:xfrm>
          <a:prstGeom prst="rect">
            <a:avLst/>
          </a:prstGeom>
        </p:spPr>
        <p:txBody>
          <a:bodyPr/>
          <a:lstStyle>
            <a:lvl1pPr>
              <a:defRPr>
                <a:solidFill>
                  <a:schemeClr val="bg1"/>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56429989"/>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Blank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683802962"/>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3398139" y="684717"/>
            <a:ext cx="8625516" cy="4420683"/>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619648279"/>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487963074"/>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4391" y="2317689"/>
            <a:ext cx="11614318" cy="4083112"/>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 name="White Background"/>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4" name="Subhead"/>
          <p:cNvSpPr txBox="1">
            <a:spLocks/>
          </p:cNvSpPr>
          <p:nvPr/>
        </p:nvSpPr>
        <p:spPr>
          <a:xfrm>
            <a:off x="274390" y="1415481"/>
            <a:ext cx="9875336" cy="923922"/>
          </a:xfrm>
          <a:prstGeom prst="rect">
            <a:avLst/>
          </a:prstGeom>
        </p:spPr>
        <p:txBody>
          <a:bodyPr/>
          <a:lstStyle>
            <a:lvl1pPr algn="l" defTabSz="914180" rtl="0" eaLnBrk="1" latinLnBrk="0" hangingPunct="1">
              <a:lnSpc>
                <a:spcPct val="90000"/>
              </a:lnSpc>
              <a:spcBef>
                <a:spcPct val="0"/>
              </a:spcBef>
              <a:buNone/>
              <a:defRPr lang="en-US" sz="5293" b="0" kern="1200" cap="none" spc="-100" baseline="0" dirty="0" smtClean="0">
                <a:ln w="3175">
                  <a:noFill/>
                </a:ln>
                <a:solidFill>
                  <a:schemeClr val="tx1"/>
                </a:solidFill>
                <a:effectLst/>
                <a:latin typeface="+mj-lt"/>
                <a:ea typeface="+mn-ea"/>
                <a:cs typeface="Segoe UI" pitchFamily="34" charset="0"/>
              </a:defRPr>
            </a:lvl1pPr>
          </a:lstStyle>
          <a:p>
            <a:pPr>
              <a:defRPr/>
            </a:pPr>
            <a:r>
              <a:rPr sz="4000">
                <a:solidFill>
                  <a:srgbClr val="0072C6"/>
                </a:solidFill>
              </a:rPr>
              <a:t>Subhead</a:t>
            </a:r>
          </a:p>
        </p:txBody>
      </p:sp>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a:t>Headline</a:t>
            </a:r>
          </a:p>
        </p:txBody>
      </p:sp>
    </p:spTree>
    <p:extLst>
      <p:ext uri="{BB962C8B-B14F-4D97-AF65-F5344CB8AC3E}">
        <p14:creationId xmlns:p14="http://schemas.microsoft.com/office/powerpoint/2010/main" val="3757534310"/>
      </p:ext>
    </p:extLst>
  </p:cSld>
  <p:clrMapOvr>
    <a:masterClrMapping/>
  </p:clrMapOvr>
  <p:transition>
    <p:fade/>
  </p:transition>
  <p:hf hdr="0" ftr="0" dt="0"/>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Headline Only and Custom Conten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a:t>Headline</a:t>
            </a:r>
          </a:p>
        </p:txBody>
      </p:sp>
    </p:spTree>
    <p:extLst>
      <p:ext uri="{BB962C8B-B14F-4D97-AF65-F5344CB8AC3E}">
        <p14:creationId xmlns:p14="http://schemas.microsoft.com/office/powerpoint/2010/main" val="1310625011"/>
      </p:ext>
    </p:extLst>
  </p:cSld>
  <p:clrMapOvr>
    <a:masterClrMapping/>
  </p:clrMapOvr>
  <p:transition>
    <p:fade/>
  </p:transition>
  <p:hf hdr="0" ftr="0" dt="0"/>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Blank Third">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Tree>
    <p:extLst>
      <p:ext uri="{BB962C8B-B14F-4D97-AF65-F5344CB8AC3E}">
        <p14:creationId xmlns:p14="http://schemas.microsoft.com/office/powerpoint/2010/main" val="1289990260"/>
      </p:ext>
    </p:extLst>
  </p:cSld>
  <p:clrMapOvr>
    <a:masterClrMapping/>
  </p:clrMapOvr>
  <p:transition>
    <p:fade/>
  </p:transition>
  <p:hf hdr="0" ftr="0" dt="0"/>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a:solidFill>
                  <a:srgbClr val="92D050"/>
                </a:solidFill>
              </a:rPr>
              <a:t>Click to edit Master title style</a:t>
            </a:r>
            <a:endParaRPr lang="en-US" dirty="0">
              <a:solidFill>
                <a:schemeClr val="bg2"/>
              </a:solidFill>
            </a:endParaRPr>
          </a:p>
        </p:txBody>
      </p:sp>
      <p:sp>
        <p:nvSpPr>
          <p:cNvPr id="7" name="Body"/>
          <p:cNvSpPr>
            <a:spLocks noGrp="1"/>
          </p:cNvSpPr>
          <p:nvPr>
            <p:ph sz="quarter" idx="10"/>
          </p:nvPr>
        </p:nvSpPr>
        <p:spPr>
          <a:xfrm>
            <a:off x="2103900" y="1828800"/>
            <a:ext cx="8743227" cy="434340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13709350"/>
      </p:ext>
    </p:extLst>
  </p:cSld>
  <p:clrMapOvr>
    <a:masterClrMapping/>
  </p:clrMapOvr>
  <p:transition>
    <p:fade/>
  </p:transition>
  <p:hf hdr="0" ftr="0" dt="0"/>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a:solidFill>
                  <a:srgbClr val="92D050"/>
                </a:solidFill>
              </a:rPr>
              <a:t>Click to edit Master title style</a:t>
            </a:r>
            <a:endParaRPr lang="en-US" dirty="0">
              <a:solidFill>
                <a:schemeClr val="bg2"/>
              </a:solidFill>
            </a:endParaRPr>
          </a:p>
        </p:txBody>
      </p:sp>
    </p:spTree>
    <p:extLst>
      <p:ext uri="{BB962C8B-B14F-4D97-AF65-F5344CB8AC3E}">
        <p14:creationId xmlns:p14="http://schemas.microsoft.com/office/powerpoint/2010/main" val="161519668"/>
      </p:ext>
    </p:extLst>
  </p:cSld>
  <p:clrMapOvr>
    <a:masterClrMapping/>
  </p:clrMapOvr>
  <p:transition>
    <p:fade/>
  </p:transition>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de and Description">
    <p:bg>
      <p:bgPr>
        <a:solidFill>
          <a:schemeClr val="accent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42823" y="365125"/>
            <a:ext cx="11346611" cy="670045"/>
          </a:xfrm>
        </p:spPr>
        <p:txBody>
          <a:bodyPr/>
          <a:lstStyle>
            <a:lvl1pPr>
              <a:defRPr>
                <a:solidFill>
                  <a:schemeClr val="bg1"/>
                </a:solidFill>
              </a:defRPr>
            </a:lvl1pPr>
          </a:lstStyle>
          <a:p>
            <a:r>
              <a:rPr lang="en-US"/>
              <a:t>Click to edit Master title style</a:t>
            </a:r>
          </a:p>
        </p:txBody>
      </p:sp>
      <p:sp>
        <p:nvSpPr>
          <p:cNvPr id="3" name="Content Placeholder 2"/>
          <p:cNvSpPr>
            <a:spLocks noGrp="1"/>
          </p:cNvSpPr>
          <p:nvPr>
            <p:ph sz="half" idx="1"/>
          </p:nvPr>
        </p:nvSpPr>
        <p:spPr>
          <a:xfrm>
            <a:off x="442823" y="1167442"/>
            <a:ext cx="4019909" cy="5492149"/>
          </a:xfrm>
          <a:solidFill>
            <a:schemeClr val="bg1">
              <a:lumMod val="50000"/>
            </a:schemeClr>
          </a:solidFill>
        </p:spPr>
        <p:txBody>
          <a:bodyPr anchor="ctr"/>
          <a:lstStyle>
            <a:lvl1pPr>
              <a:defRPr sz="240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2"/>
          <p:cNvSpPr>
            <a:spLocks noGrp="1"/>
          </p:cNvSpPr>
          <p:nvPr>
            <p:ph idx="13"/>
          </p:nvPr>
        </p:nvSpPr>
        <p:spPr>
          <a:xfrm>
            <a:off x="4462732" y="1167442"/>
            <a:ext cx="7326702" cy="5492149"/>
          </a:xfrm>
          <a:solidFill>
            <a:schemeClr val="bg1">
              <a:lumMod val="95000"/>
            </a:schemeClr>
          </a:solidFill>
        </p:spPr>
        <p:txBody>
          <a:bodyPr anchor="ctr">
            <a:normAutofit/>
          </a:bodyPr>
          <a:lstStyle>
            <a:lvl1pPr marL="0" indent="0">
              <a:lnSpc>
                <a:spcPct val="90000"/>
              </a:lnSpc>
              <a:buNone/>
              <a:defRPr sz="1600">
                <a:latin typeface="Lucida Console" panose="020B0609040504020204" pitchFamily="49" charset="0"/>
              </a:defRPr>
            </a:lvl1pPr>
            <a:lvl2pPr marL="457200" indent="0">
              <a:lnSpc>
                <a:spcPct val="90000"/>
              </a:lnSpc>
              <a:buNone/>
              <a:defRPr sz="1600">
                <a:latin typeface="Lucida Console" panose="020B0609040504020204" pitchFamily="49" charset="0"/>
              </a:defRPr>
            </a:lvl2pPr>
            <a:lvl3pPr marL="914400" indent="0">
              <a:lnSpc>
                <a:spcPct val="90000"/>
              </a:lnSpc>
              <a:buNone/>
              <a:defRPr sz="1600">
                <a:latin typeface="Lucida Console" panose="020B0609040504020204" pitchFamily="49" charset="0"/>
              </a:defRPr>
            </a:lvl3pPr>
            <a:lvl4pPr marL="1371600" indent="0">
              <a:lnSpc>
                <a:spcPct val="90000"/>
              </a:lnSpc>
              <a:buNone/>
              <a:defRPr sz="1600">
                <a:latin typeface="Lucida Console" panose="020B0609040504020204" pitchFamily="49" charset="0"/>
              </a:defRPr>
            </a:lvl4pPr>
            <a:lvl5pPr marL="1828800" indent="0">
              <a:lnSpc>
                <a:spcPct val="90000"/>
              </a:lnSpc>
              <a:buNone/>
              <a:defRPr sz="1600">
                <a:latin typeface="Lucida Console" panose="020B0609040504020204" pitchFamily="49" charset="0"/>
              </a:defRPr>
            </a:lvl5pPr>
          </a:lstStyle>
          <a:p>
            <a:pPr lvl="0"/>
            <a:r>
              <a:rPr lang="en-US" noProof="1"/>
              <a:t>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extLst>
      <p:ext uri="{BB962C8B-B14F-4D97-AF65-F5344CB8AC3E}">
        <p14:creationId xmlns:p14="http://schemas.microsoft.com/office/powerpoint/2010/main" val="409665542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741" y="2970214"/>
            <a:ext cx="10086517" cy="917575"/>
          </a:xfrm>
          <a:prstGeom prst="rect">
            <a:avLst/>
          </a:prstGeom>
        </p:spPr>
        <p:txBody>
          <a:bodyPr/>
          <a:lstStyle>
            <a:lvl1pPr algn="ctr">
              <a:defRPr sz="6000">
                <a:solidFill>
                  <a:srgbClr val="92D050"/>
                </a:solidFill>
              </a:defRPr>
            </a:lvl1pPr>
          </a:lstStyle>
          <a:p>
            <a:r>
              <a:rPr lang="en-US" sz="5400" dirty="0">
                <a:solidFill>
                  <a:srgbClr val="92D050"/>
                </a:solidFill>
              </a:rPr>
              <a:t>Demo</a:t>
            </a:r>
            <a:endParaRPr lang="en-US" dirty="0">
              <a:solidFill>
                <a:schemeClr val="bg2"/>
              </a:solidFill>
            </a:endParaRPr>
          </a:p>
        </p:txBody>
      </p:sp>
      <p:pic>
        <p:nvPicPr>
          <p:cNvPr id="4" name="Picture 3"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2388415030"/>
      </p:ext>
    </p:extLst>
  </p:cSld>
  <p:clrMapOvr>
    <a:masterClrMapping/>
  </p:clrMapOvr>
  <p:transition>
    <p:fade/>
  </p:transition>
  <p:hf hdr="0" ftr="0" dt="0"/>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srgbClr val="FFFFFF"/>
              </a:solidFill>
            </a:endParaRPr>
          </a:p>
        </p:txBody>
      </p:sp>
    </p:spTree>
    <p:extLst>
      <p:ext uri="{BB962C8B-B14F-4D97-AF65-F5344CB8AC3E}">
        <p14:creationId xmlns:p14="http://schemas.microsoft.com/office/powerpoint/2010/main" val="3758285631"/>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Tree>
    <p:extLst>
      <p:ext uri="{BB962C8B-B14F-4D97-AF65-F5344CB8AC3E}">
        <p14:creationId xmlns:p14="http://schemas.microsoft.com/office/powerpoint/2010/main" val="2231907901"/>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srgbClr val="FFFFFF"/>
              </a:solidFill>
            </a:endParaRPr>
          </a:p>
        </p:txBody>
      </p:sp>
    </p:spTree>
    <p:extLst>
      <p:ext uri="{BB962C8B-B14F-4D97-AF65-F5344CB8AC3E}">
        <p14:creationId xmlns:p14="http://schemas.microsoft.com/office/powerpoint/2010/main" val="3675357805"/>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bwMode="auto">
          <a:xfrm>
            <a:off x="8884871" y="-1"/>
            <a:ext cx="3307130" cy="6855083"/>
          </a:xfrm>
          <a:prstGeom prst="rect">
            <a:avLst/>
          </a:prstGeom>
          <a:solidFill>
            <a:srgbClr val="00AEEF"/>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defRPr/>
            </a:pPr>
            <a:endParaRPr lang="en-US" sz="2244" kern="0" dirty="0">
              <a:gradFill>
                <a:gsLst>
                  <a:gs pos="0">
                    <a:srgbClr val="FFFFFF"/>
                  </a:gs>
                  <a:gs pos="100000">
                    <a:srgbClr val="FFFFFF"/>
                  </a:gs>
                </a:gsLst>
                <a:lin ang="5400000" scaled="0"/>
              </a:gradFill>
            </a:endParaRPr>
          </a:p>
        </p:txBody>
      </p:sp>
      <p:sp>
        <p:nvSpPr>
          <p:cNvPr id="6" name="Rounded Rectangle 29"/>
          <p:cNvSpPr/>
          <p:nvPr userDrawn="1"/>
        </p:nvSpPr>
        <p:spPr bwMode="black">
          <a:xfrm>
            <a:off x="9884269" y="1944139"/>
            <a:ext cx="1308334" cy="3044320"/>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defRPr/>
            </a:pPr>
            <a:endParaRPr lang="en-US" sz="1836"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Title 5"/>
          <p:cNvSpPr>
            <a:spLocks noGrp="1"/>
          </p:cNvSpPr>
          <p:nvPr>
            <p:ph type="title" idx="4294967295"/>
          </p:nvPr>
        </p:nvSpPr>
        <p:spPr>
          <a:xfrm>
            <a:off x="461264" y="158735"/>
            <a:ext cx="3694118" cy="2413891"/>
          </a:xfrm>
          <a:prstGeom prst="rect">
            <a:avLst/>
          </a:prstGeom>
        </p:spPr>
        <p:txBody>
          <a:bodyPr anchor="ctr">
            <a:noAutofit/>
          </a:bodyPr>
          <a:lstStyle>
            <a:lvl1pPr>
              <a:defRPr sz="8800"/>
            </a:lvl1pPr>
          </a:lstStyle>
          <a:p>
            <a:r>
              <a:rPr lang="en-US" sz="8798" dirty="0">
                <a:solidFill>
                  <a:schemeClr val="bg1">
                    <a:alpha val="99000"/>
                  </a:schemeClr>
                </a:solidFill>
              </a:rPr>
              <a:t>Q&amp;A</a:t>
            </a:r>
          </a:p>
        </p:txBody>
      </p:sp>
    </p:spTree>
    <p:extLst>
      <p:ext uri="{BB962C8B-B14F-4D97-AF65-F5344CB8AC3E}">
        <p14:creationId xmlns:p14="http://schemas.microsoft.com/office/powerpoint/2010/main" val="2513005913"/>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835"/>
            <a:ext cx="12192000" cy="6852165"/>
          </a:xfrm>
          <a:prstGeom prst="rect">
            <a:avLst/>
          </a:prstGeom>
        </p:spPr>
      </p:pic>
      <p:sp>
        <p:nvSpPr>
          <p:cNvPr id="8" name="Rectangle 7"/>
          <p:cNvSpPr/>
          <p:nvPr userDrawn="1"/>
        </p:nvSpPr>
        <p:spPr bwMode="auto">
          <a:xfrm>
            <a:off x="10187268" y="-1"/>
            <a:ext cx="2004732" cy="6855083"/>
          </a:xfrm>
          <a:prstGeom prst="rect">
            <a:avLst/>
          </a:prstGeom>
          <a:solidFill>
            <a:srgbClr val="8CC600"/>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defRPr/>
            </a:pPr>
            <a:endParaRPr lang="en-US" sz="2244" kern="0" dirty="0">
              <a:gradFill>
                <a:gsLst>
                  <a:gs pos="0">
                    <a:srgbClr val="FFFFFF"/>
                  </a:gs>
                  <a:gs pos="100000">
                    <a:srgbClr val="FFFFFF"/>
                  </a:gs>
                </a:gsLst>
                <a:lin ang="5400000" scaled="0"/>
              </a:gradFill>
            </a:endParaRPr>
          </a:p>
        </p:txBody>
      </p:sp>
      <p:sp>
        <p:nvSpPr>
          <p:cNvPr id="9" name="Freeform 64"/>
          <p:cNvSpPr>
            <a:spLocks noEditPoints="1"/>
          </p:cNvSpPr>
          <p:nvPr userDrawn="1"/>
        </p:nvSpPr>
        <p:spPr bwMode="black">
          <a:xfrm flipH="1">
            <a:off x="10598291" y="233151"/>
            <a:ext cx="1182686" cy="90830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43" tIns="41972" rIns="83943" bIns="41972" numCol="1" anchor="t" anchorCtr="0" compatLnSpc="1">
            <a:prstTxWarp prst="textNoShape">
              <a:avLst/>
            </a:prstTxWarp>
          </a:bodyPr>
          <a:lstStyle/>
          <a:p>
            <a:pPr defTabSz="932559">
              <a:defRPr/>
            </a:pPr>
            <a:endParaRPr lang="en-US" sz="1632" kern="0">
              <a:solidFill>
                <a:srgbClr val="292929"/>
              </a:solidFill>
            </a:endParaRPr>
          </a:p>
        </p:txBody>
      </p:sp>
      <p:sp>
        <p:nvSpPr>
          <p:cNvPr id="4" name="Text Placeholder 3"/>
          <p:cNvSpPr>
            <a:spLocks noGrp="1"/>
          </p:cNvSpPr>
          <p:nvPr>
            <p:ph type="body" sz="quarter" idx="10"/>
          </p:nvPr>
        </p:nvSpPr>
        <p:spPr>
          <a:xfrm>
            <a:off x="589800" y="233151"/>
            <a:ext cx="9310688" cy="6416675"/>
          </a:xfrm>
          <a:prstGeom prst="rect">
            <a:avLst/>
          </a:prstGeom>
        </p:spPr>
        <p:txBody>
          <a:bodyPr/>
          <a:lstStyle>
            <a:lvl1pPr marL="0" indent="0">
              <a:buNone/>
              <a:defRPr sz="36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229191665"/>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E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srgbClr val="FFFFFF"/>
              </a:solidFill>
            </a:endParaRPr>
          </a:p>
        </p:txBody>
      </p:sp>
      <p:sp>
        <p:nvSpPr>
          <p:cNvPr id="3" name="Text Box 3"/>
          <p:cNvSpPr txBox="1">
            <a:spLocks noChangeArrowheads="1"/>
          </p:cNvSpPr>
          <p:nvPr userDrawn="1"/>
        </p:nvSpPr>
        <p:spPr bwMode="blackWhite">
          <a:xfrm>
            <a:off x="450202" y="5503176"/>
            <a:ext cx="8639369" cy="711824"/>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defRPr/>
            </a:pPr>
            <a:r>
              <a:rPr lang="en-US" sz="686" dirty="0">
                <a:gradFill>
                  <a:gsLst>
                    <a:gs pos="0">
                      <a:srgbClr val="FFFFFF"/>
                    </a:gs>
                    <a:gs pos="100000">
                      <a:srgbClr val="FFFFFF"/>
                    </a:gs>
                  </a:gsLst>
                  <a:lin ang="5400000" scaled="0"/>
                </a:gradFill>
                <a:cs typeface="Segoe UI" pitchFamily="34" charset="0"/>
              </a:rPr>
              <a:t>© 2014 Microsoft Corporation. All rights reserved. Microsoft, Windows, Windows Vista and other product names are or may be registered trademarks and/or trademarks in the U.S. and/or other countries.</a:t>
            </a:r>
          </a:p>
          <a:p>
            <a:pPr defTabSz="913924" eaLnBrk="0" hangingPunct="0">
              <a:defRPr/>
            </a:pPr>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916" y="2968090"/>
            <a:ext cx="3223861" cy="690695"/>
          </a:xfrm>
          <a:prstGeom prst="rect">
            <a:avLst/>
          </a:prstGeom>
        </p:spPr>
      </p:pic>
    </p:spTree>
    <p:extLst>
      <p:ext uri="{BB962C8B-B14F-4D97-AF65-F5344CB8AC3E}">
        <p14:creationId xmlns:p14="http://schemas.microsoft.com/office/powerpoint/2010/main" val="1969188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1786900619"/>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917815D-11ED-45E6-B413-0686D1350581}" type="datetimeFigureOut">
              <a:rPr lang="en-GB" smtClean="0"/>
              <a:t>17/04/2018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FB17294-C62C-4FA4-BCC2-145D71C479AC}" type="slidenum">
              <a:rPr lang="en-GB" smtClean="0"/>
              <a:t>‹#›</a:t>
            </a:fld>
            <a:endParaRPr lang="en-GB"/>
          </a:p>
        </p:txBody>
      </p:sp>
    </p:spTree>
    <p:extLst>
      <p:ext uri="{BB962C8B-B14F-4D97-AF65-F5344CB8AC3E}">
        <p14:creationId xmlns:p14="http://schemas.microsoft.com/office/powerpoint/2010/main" val="1039612909"/>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917815D-11ED-45E6-B413-0686D1350581}" type="datetimeFigureOut">
              <a:rPr lang="en-GB" smtClean="0"/>
              <a:t>17/04/2018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FB17294-C62C-4FA4-BCC2-145D71C479AC}" type="slidenum">
              <a:rPr lang="en-GB" smtClean="0"/>
              <a:t>‹#›</a:t>
            </a:fld>
            <a:endParaRPr lang="en-GB"/>
          </a:p>
        </p:txBody>
      </p:sp>
    </p:spTree>
    <p:extLst>
      <p:ext uri="{BB962C8B-B14F-4D97-AF65-F5344CB8AC3E}">
        <p14:creationId xmlns:p14="http://schemas.microsoft.com/office/powerpoint/2010/main" val="16557919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459C166-16D3-4A25-A2F8-C51E0E346B22}" type="datetimeFigureOut">
              <a:rPr lang="en-US" smtClean="0"/>
              <a:t>4/17/2018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9DE4316-4355-4038-9262-DF05D0694534}" type="slidenum">
              <a:rPr lang="en-US" smtClean="0"/>
              <a:t>‹#›</a:t>
            </a:fld>
            <a:endParaRPr lang="en-US"/>
          </a:p>
        </p:txBody>
      </p:sp>
    </p:spTree>
    <p:extLst>
      <p:ext uri="{BB962C8B-B14F-4D97-AF65-F5344CB8AC3E}">
        <p14:creationId xmlns:p14="http://schemas.microsoft.com/office/powerpoint/2010/main" val="1683915399"/>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917815D-11ED-45E6-B413-0686D1350581}" type="datetimeFigureOut">
              <a:rPr lang="en-GB" smtClean="0"/>
              <a:t>17/04/2018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FB17294-C62C-4FA4-BCC2-145D71C479AC}" type="slidenum">
              <a:rPr lang="en-GB" smtClean="0"/>
              <a:t>‹#›</a:t>
            </a:fld>
            <a:endParaRPr lang="en-GB"/>
          </a:p>
        </p:txBody>
      </p:sp>
    </p:spTree>
    <p:extLst>
      <p:ext uri="{BB962C8B-B14F-4D97-AF65-F5344CB8AC3E}">
        <p14:creationId xmlns:p14="http://schemas.microsoft.com/office/powerpoint/2010/main" val="3030580276"/>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917815D-11ED-45E6-B413-0686D1350581}" type="datetimeFigureOut">
              <a:rPr lang="en-GB" smtClean="0"/>
              <a:t>17/04/2018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BFB17294-C62C-4FA4-BCC2-145D71C479AC}" type="slidenum">
              <a:rPr lang="en-GB" smtClean="0"/>
              <a:t>‹#›</a:t>
            </a:fld>
            <a:endParaRPr lang="en-GB"/>
          </a:p>
        </p:txBody>
      </p:sp>
    </p:spTree>
    <p:extLst>
      <p:ext uri="{BB962C8B-B14F-4D97-AF65-F5344CB8AC3E}">
        <p14:creationId xmlns:p14="http://schemas.microsoft.com/office/powerpoint/2010/main" val="706770140"/>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917815D-11ED-45E6-B413-0686D1350581}" type="datetimeFigureOut">
              <a:rPr lang="en-GB" smtClean="0"/>
              <a:t>17/04/2018</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BFB17294-C62C-4FA4-BCC2-145D71C479AC}" type="slidenum">
              <a:rPr lang="en-GB" smtClean="0"/>
              <a:t>‹#›</a:t>
            </a:fld>
            <a:endParaRPr lang="en-GB"/>
          </a:p>
        </p:txBody>
      </p:sp>
    </p:spTree>
    <p:extLst>
      <p:ext uri="{BB962C8B-B14F-4D97-AF65-F5344CB8AC3E}">
        <p14:creationId xmlns:p14="http://schemas.microsoft.com/office/powerpoint/2010/main" val="3838394359"/>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917815D-11ED-45E6-B413-0686D1350581}" type="datetimeFigureOut">
              <a:rPr lang="en-GB" smtClean="0"/>
              <a:t>17/04/2018</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BFB17294-C62C-4FA4-BCC2-145D71C479AC}" type="slidenum">
              <a:rPr lang="en-GB" smtClean="0"/>
              <a:t>‹#›</a:t>
            </a:fld>
            <a:endParaRPr lang="en-GB"/>
          </a:p>
        </p:txBody>
      </p:sp>
    </p:spTree>
    <p:extLst>
      <p:ext uri="{BB962C8B-B14F-4D97-AF65-F5344CB8AC3E}">
        <p14:creationId xmlns:p14="http://schemas.microsoft.com/office/powerpoint/2010/main" val="2837365489"/>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917815D-11ED-45E6-B413-0686D1350581}" type="datetimeFigureOut">
              <a:rPr lang="en-GB" smtClean="0"/>
              <a:t>17/04/2018</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BFB17294-C62C-4FA4-BCC2-145D71C479AC}" type="slidenum">
              <a:rPr lang="en-GB" smtClean="0"/>
              <a:t>‹#›</a:t>
            </a:fld>
            <a:endParaRPr lang="en-GB"/>
          </a:p>
        </p:txBody>
      </p:sp>
    </p:spTree>
    <p:extLst>
      <p:ext uri="{BB962C8B-B14F-4D97-AF65-F5344CB8AC3E}">
        <p14:creationId xmlns:p14="http://schemas.microsoft.com/office/powerpoint/2010/main" val="86042114"/>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917815D-11ED-45E6-B413-0686D1350581}" type="datetimeFigureOut">
              <a:rPr lang="en-GB" smtClean="0"/>
              <a:t>17/04/2018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BFB17294-C62C-4FA4-BCC2-145D71C479AC}" type="slidenum">
              <a:rPr lang="en-GB" smtClean="0"/>
              <a:t>‹#›</a:t>
            </a:fld>
            <a:endParaRPr lang="en-GB"/>
          </a:p>
        </p:txBody>
      </p:sp>
    </p:spTree>
    <p:extLst>
      <p:ext uri="{BB962C8B-B14F-4D97-AF65-F5344CB8AC3E}">
        <p14:creationId xmlns:p14="http://schemas.microsoft.com/office/powerpoint/2010/main" val="678406520"/>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917815D-11ED-45E6-B413-0686D1350581}" type="datetimeFigureOut">
              <a:rPr lang="en-GB" smtClean="0"/>
              <a:t>17/04/2018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BFB17294-C62C-4FA4-BCC2-145D71C479AC}" type="slidenum">
              <a:rPr lang="en-GB" smtClean="0"/>
              <a:t>‹#›</a:t>
            </a:fld>
            <a:endParaRPr lang="en-GB"/>
          </a:p>
        </p:txBody>
      </p:sp>
    </p:spTree>
    <p:extLst>
      <p:ext uri="{BB962C8B-B14F-4D97-AF65-F5344CB8AC3E}">
        <p14:creationId xmlns:p14="http://schemas.microsoft.com/office/powerpoint/2010/main" val="4223002767"/>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917815D-11ED-45E6-B413-0686D1350581}" type="datetimeFigureOut">
              <a:rPr lang="en-GB" smtClean="0"/>
              <a:t>17/04/2018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FB17294-C62C-4FA4-BCC2-145D71C479AC}" type="slidenum">
              <a:rPr lang="en-GB" smtClean="0"/>
              <a:t>‹#›</a:t>
            </a:fld>
            <a:endParaRPr lang="en-GB"/>
          </a:p>
        </p:txBody>
      </p:sp>
    </p:spTree>
    <p:extLst>
      <p:ext uri="{BB962C8B-B14F-4D97-AF65-F5344CB8AC3E}">
        <p14:creationId xmlns:p14="http://schemas.microsoft.com/office/powerpoint/2010/main" val="4099149374"/>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917815D-11ED-45E6-B413-0686D1350581}" type="datetimeFigureOut">
              <a:rPr lang="en-GB" smtClean="0"/>
              <a:t>17/04/2018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FB17294-C62C-4FA4-BCC2-145D71C479AC}" type="slidenum">
              <a:rPr lang="en-GB" smtClean="0"/>
              <a:t>‹#›</a:t>
            </a:fld>
            <a:endParaRPr lang="en-GB"/>
          </a:p>
        </p:txBody>
      </p:sp>
    </p:spTree>
    <p:extLst>
      <p:ext uri="{BB962C8B-B14F-4D97-AF65-F5344CB8AC3E}">
        <p14:creationId xmlns:p14="http://schemas.microsoft.com/office/powerpoint/2010/main" val="2301586066"/>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cSld name="Light 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80936509"/>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459C166-16D3-4A25-A2F8-C51E0E346B22}" type="datetimeFigureOut">
              <a:rPr lang="en-US" smtClean="0"/>
              <a:t>4/17/2018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9DE4316-4355-4038-9262-DF05D0694534}" type="slidenum">
              <a:rPr lang="en-US" smtClean="0"/>
              <a:t>‹#›</a:t>
            </a:fld>
            <a:endParaRPr lang="en-US"/>
          </a:p>
        </p:txBody>
      </p:sp>
    </p:spTree>
    <p:extLst>
      <p:ext uri="{BB962C8B-B14F-4D97-AF65-F5344CB8AC3E}">
        <p14:creationId xmlns:p14="http://schemas.microsoft.com/office/powerpoint/2010/main" val="39572033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459C166-16D3-4A25-A2F8-C51E0E346B22}" type="datetimeFigureOut">
              <a:rPr lang="en-US" smtClean="0"/>
              <a:t>4/17/2018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9DE4316-4355-4038-9262-DF05D0694534}" type="slidenum">
              <a:rPr lang="en-US" smtClean="0"/>
              <a:t>‹#›</a:t>
            </a:fld>
            <a:endParaRPr lang="en-US"/>
          </a:p>
        </p:txBody>
      </p:sp>
    </p:spTree>
    <p:extLst>
      <p:ext uri="{BB962C8B-B14F-4D97-AF65-F5344CB8AC3E}">
        <p14:creationId xmlns:p14="http://schemas.microsoft.com/office/powerpoint/2010/main" val="22348540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18" Type="http://schemas.openxmlformats.org/officeDocument/2006/relationships/slideLayout" Target="../slideLayouts/slideLayout32.xml"/><Relationship Id="rId3" Type="http://schemas.openxmlformats.org/officeDocument/2006/relationships/slideLayout" Target="../slideLayouts/slideLayout17.xml"/><Relationship Id="rId21" Type="http://schemas.openxmlformats.org/officeDocument/2006/relationships/slideLayout" Target="../slideLayouts/slideLayout35.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17" Type="http://schemas.openxmlformats.org/officeDocument/2006/relationships/slideLayout" Target="../slideLayouts/slideLayout31.xml"/><Relationship Id="rId2" Type="http://schemas.openxmlformats.org/officeDocument/2006/relationships/slideLayout" Target="../slideLayouts/slideLayout16.xml"/><Relationship Id="rId16" Type="http://schemas.openxmlformats.org/officeDocument/2006/relationships/slideLayout" Target="../slideLayouts/slideLayout30.xml"/><Relationship Id="rId20" Type="http://schemas.openxmlformats.org/officeDocument/2006/relationships/slideLayout" Target="../slideLayouts/slideLayout34.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slideLayout" Target="../slideLayouts/slideLayout29.xml"/><Relationship Id="rId10" Type="http://schemas.openxmlformats.org/officeDocument/2006/relationships/slideLayout" Target="../slideLayouts/slideLayout24.xml"/><Relationship Id="rId19" Type="http://schemas.openxmlformats.org/officeDocument/2006/relationships/slideLayout" Target="../slideLayouts/slideLayout33.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 Id="rId22"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slideLayout" Target="../slideLayouts/slideLayout48.xml"/><Relationship Id="rId18" Type="http://schemas.openxmlformats.org/officeDocument/2006/relationships/slideLayout" Target="../slideLayouts/slideLayout53.xml"/><Relationship Id="rId26" Type="http://schemas.openxmlformats.org/officeDocument/2006/relationships/slideLayout" Target="../slideLayouts/slideLayout61.xml"/><Relationship Id="rId3" Type="http://schemas.openxmlformats.org/officeDocument/2006/relationships/slideLayout" Target="../slideLayouts/slideLayout38.xml"/><Relationship Id="rId21" Type="http://schemas.openxmlformats.org/officeDocument/2006/relationships/slideLayout" Target="../slideLayouts/slideLayout56.xml"/><Relationship Id="rId34" Type="http://schemas.openxmlformats.org/officeDocument/2006/relationships/image" Target="../media/image9.png"/><Relationship Id="rId7" Type="http://schemas.openxmlformats.org/officeDocument/2006/relationships/slideLayout" Target="../slideLayouts/slideLayout42.xml"/><Relationship Id="rId12" Type="http://schemas.openxmlformats.org/officeDocument/2006/relationships/slideLayout" Target="../slideLayouts/slideLayout47.xml"/><Relationship Id="rId17" Type="http://schemas.openxmlformats.org/officeDocument/2006/relationships/slideLayout" Target="../slideLayouts/slideLayout52.xml"/><Relationship Id="rId25" Type="http://schemas.openxmlformats.org/officeDocument/2006/relationships/slideLayout" Target="../slideLayouts/slideLayout60.xml"/><Relationship Id="rId33" Type="http://schemas.openxmlformats.org/officeDocument/2006/relationships/theme" Target="../theme/theme3.xml"/><Relationship Id="rId2" Type="http://schemas.openxmlformats.org/officeDocument/2006/relationships/slideLayout" Target="../slideLayouts/slideLayout37.xml"/><Relationship Id="rId16" Type="http://schemas.openxmlformats.org/officeDocument/2006/relationships/slideLayout" Target="../slideLayouts/slideLayout51.xml"/><Relationship Id="rId20" Type="http://schemas.openxmlformats.org/officeDocument/2006/relationships/slideLayout" Target="../slideLayouts/slideLayout55.xml"/><Relationship Id="rId29" Type="http://schemas.openxmlformats.org/officeDocument/2006/relationships/slideLayout" Target="../slideLayouts/slideLayout64.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24" Type="http://schemas.openxmlformats.org/officeDocument/2006/relationships/slideLayout" Target="../slideLayouts/slideLayout59.xml"/><Relationship Id="rId32" Type="http://schemas.openxmlformats.org/officeDocument/2006/relationships/slideLayout" Target="../slideLayouts/slideLayout67.xml"/><Relationship Id="rId5" Type="http://schemas.openxmlformats.org/officeDocument/2006/relationships/slideLayout" Target="../slideLayouts/slideLayout40.xml"/><Relationship Id="rId15" Type="http://schemas.openxmlformats.org/officeDocument/2006/relationships/slideLayout" Target="../slideLayouts/slideLayout50.xml"/><Relationship Id="rId23" Type="http://schemas.openxmlformats.org/officeDocument/2006/relationships/slideLayout" Target="../slideLayouts/slideLayout58.xml"/><Relationship Id="rId28" Type="http://schemas.openxmlformats.org/officeDocument/2006/relationships/slideLayout" Target="../slideLayouts/slideLayout63.xml"/><Relationship Id="rId10" Type="http://schemas.openxmlformats.org/officeDocument/2006/relationships/slideLayout" Target="../slideLayouts/slideLayout45.xml"/><Relationship Id="rId19" Type="http://schemas.openxmlformats.org/officeDocument/2006/relationships/slideLayout" Target="../slideLayouts/slideLayout54.xml"/><Relationship Id="rId31" Type="http://schemas.openxmlformats.org/officeDocument/2006/relationships/slideLayout" Target="../slideLayouts/slideLayout66.xml"/><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slideLayout" Target="../slideLayouts/slideLayout49.xml"/><Relationship Id="rId22" Type="http://schemas.openxmlformats.org/officeDocument/2006/relationships/slideLayout" Target="../slideLayouts/slideLayout57.xml"/><Relationship Id="rId27" Type="http://schemas.openxmlformats.org/officeDocument/2006/relationships/slideLayout" Target="../slideLayouts/slideLayout62.xml"/><Relationship Id="rId30" Type="http://schemas.openxmlformats.org/officeDocument/2006/relationships/slideLayout" Target="../slideLayouts/slideLayout65.xml"/><Relationship Id="rId35" Type="http://schemas.openxmlformats.org/officeDocument/2006/relationships/image" Target="../media/image10.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5.xml"/><Relationship Id="rId13" Type="http://schemas.openxmlformats.org/officeDocument/2006/relationships/theme" Target="../theme/theme4.xml"/><Relationship Id="rId3" Type="http://schemas.openxmlformats.org/officeDocument/2006/relationships/slideLayout" Target="../slideLayouts/slideLayout70.xml"/><Relationship Id="rId7" Type="http://schemas.openxmlformats.org/officeDocument/2006/relationships/slideLayout" Target="../slideLayouts/slideLayout74.xml"/><Relationship Id="rId12" Type="http://schemas.openxmlformats.org/officeDocument/2006/relationships/slideLayout" Target="../slideLayouts/slideLayout79.xml"/><Relationship Id="rId2" Type="http://schemas.openxmlformats.org/officeDocument/2006/relationships/slideLayout" Target="../slideLayouts/slideLayout69.xml"/><Relationship Id="rId1" Type="http://schemas.openxmlformats.org/officeDocument/2006/relationships/slideLayout" Target="../slideLayouts/slideLayout68.xml"/><Relationship Id="rId6" Type="http://schemas.openxmlformats.org/officeDocument/2006/relationships/slideLayout" Target="../slideLayouts/slideLayout73.xml"/><Relationship Id="rId11" Type="http://schemas.openxmlformats.org/officeDocument/2006/relationships/slideLayout" Target="../slideLayouts/slideLayout78.xml"/><Relationship Id="rId5" Type="http://schemas.openxmlformats.org/officeDocument/2006/relationships/slideLayout" Target="../slideLayouts/slideLayout72.xml"/><Relationship Id="rId10" Type="http://schemas.openxmlformats.org/officeDocument/2006/relationships/slideLayout" Target="../slideLayouts/slideLayout77.xml"/><Relationship Id="rId4" Type="http://schemas.openxmlformats.org/officeDocument/2006/relationships/slideLayout" Target="../slideLayouts/slideLayout71.xml"/><Relationship Id="rId9" Type="http://schemas.openxmlformats.org/officeDocument/2006/relationships/slideLayout" Target="../slideLayouts/slideLayout7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459C166-16D3-4A25-A2F8-C51E0E346B22}" type="datetimeFigureOut">
              <a:rPr lang="en-US" smtClean="0"/>
              <a:t>4/17/2018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9DE4316-4355-4038-9262-DF05D0694534}" type="slidenum">
              <a:rPr lang="en-US" smtClean="0"/>
              <a:t>‹#›</a:t>
            </a:fld>
            <a:endParaRPr lang="en-US"/>
          </a:p>
        </p:txBody>
      </p:sp>
      <p:grpSp>
        <p:nvGrpSpPr>
          <p:cNvPr id="14" name="Group 13"/>
          <p:cNvGrpSpPr/>
          <p:nvPr userDrawn="1"/>
        </p:nvGrpSpPr>
        <p:grpSpPr>
          <a:xfrm>
            <a:off x="12324441" y="0"/>
            <a:ext cx="324759" cy="1594934"/>
            <a:chOff x="-934359" y="-699584"/>
            <a:chExt cx="5181599" cy="4782997"/>
          </a:xfrm>
        </p:grpSpPr>
        <p:sp>
          <p:nvSpPr>
            <p:cNvPr id="7" name="Rectangle 6"/>
            <p:cNvSpPr/>
            <p:nvPr userDrawn="1"/>
          </p:nvSpPr>
          <p:spPr>
            <a:xfrm>
              <a:off x="-934357" y="-699584"/>
              <a:ext cx="5181597" cy="69958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8" name="Rectangle 7"/>
            <p:cNvSpPr/>
            <p:nvPr userDrawn="1"/>
          </p:nvSpPr>
          <p:spPr>
            <a:xfrm>
              <a:off x="-934359" y="2046895"/>
              <a:ext cx="5181598" cy="684025"/>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9" name="Rectangle 8"/>
            <p:cNvSpPr/>
            <p:nvPr userDrawn="1"/>
          </p:nvSpPr>
          <p:spPr>
            <a:xfrm>
              <a:off x="-934359" y="3399388"/>
              <a:ext cx="5181598" cy="684025"/>
            </a:xfrm>
            <a:prstGeom prst="rect">
              <a:avLst/>
            </a:prstGeom>
            <a:solidFill>
              <a:srgbClr val="2358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0" name="Rectangle 9"/>
            <p:cNvSpPr/>
            <p:nvPr userDrawn="1"/>
          </p:nvSpPr>
          <p:spPr>
            <a:xfrm>
              <a:off x="-934358" y="0"/>
              <a:ext cx="5181597" cy="68402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1" name="Rectangle 10"/>
            <p:cNvSpPr/>
            <p:nvPr userDrawn="1"/>
          </p:nvSpPr>
          <p:spPr>
            <a:xfrm>
              <a:off x="-934359" y="1383610"/>
              <a:ext cx="5181597" cy="69958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2" name="Rectangle 11"/>
            <p:cNvSpPr/>
            <p:nvPr userDrawn="1"/>
          </p:nvSpPr>
          <p:spPr>
            <a:xfrm>
              <a:off x="-934359" y="2715363"/>
              <a:ext cx="5181598" cy="68402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3" name="Rectangle 12"/>
            <p:cNvSpPr/>
            <p:nvPr userDrawn="1"/>
          </p:nvSpPr>
          <p:spPr>
            <a:xfrm>
              <a:off x="-934359" y="684026"/>
              <a:ext cx="5181597" cy="699584"/>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grpSp>
    </p:spTree>
    <p:extLst>
      <p:ext uri="{BB962C8B-B14F-4D97-AF65-F5344CB8AC3E}">
        <p14:creationId xmlns:p14="http://schemas.microsoft.com/office/powerpoint/2010/main" val="17964199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0" r:id="rId4"/>
    <p:sldLayoutId id="2147483662" r:id="rId5"/>
    <p:sldLayoutId id="214748366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9" y="228603"/>
            <a:ext cx="11151917" cy="747897"/>
          </a:xfrm>
          <a:prstGeom prst="rect">
            <a:avLst/>
          </a:prstGeom>
        </p:spPr>
        <p:txBody>
          <a:bodyPr vert="horz" wrap="square" lIns="0" tIns="0" rIns="0" bIns="0" rtlCol="0" anchor="t">
            <a:spAutoFit/>
          </a:bodyPr>
          <a:lstStyle/>
          <a:p>
            <a:r>
              <a:rPr lang="en-US"/>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90334002"/>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 id="2147483677" r:id="rId14"/>
    <p:sldLayoutId id="2147483678" r:id="rId15"/>
    <p:sldLayoutId id="2147483679" r:id="rId16"/>
    <p:sldLayoutId id="2147483680" r:id="rId17"/>
    <p:sldLayoutId id="2147483681" r:id="rId18"/>
    <p:sldLayoutId id="2147483682" r:id="rId19"/>
    <p:sldLayoutId id="2147483683" r:id="rId20"/>
    <p:sldLayoutId id="2147483684" r:id="rId21"/>
  </p:sldLayoutIdLst>
  <p:transition>
    <p:fade/>
  </p:transition>
  <p:txStyles>
    <p:titleStyle>
      <a:lvl1pPr algn="l" defTabSz="914089" rtl="0" eaLnBrk="1" latinLnBrk="0" hangingPunct="1">
        <a:lnSpc>
          <a:spcPct val="90000"/>
        </a:lnSpc>
        <a:spcBef>
          <a:spcPct val="0"/>
        </a:spcBef>
        <a:buNone/>
        <a:defRPr lang="en-US" sz="5398"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237" indent="-460237" algn="l" defTabSz="914089" rtl="0" eaLnBrk="1" latinLnBrk="0" hangingPunct="1">
        <a:lnSpc>
          <a:spcPct val="90000"/>
        </a:lnSpc>
        <a:spcBef>
          <a:spcPct val="20000"/>
        </a:spcBef>
        <a:buSzPct val="80000"/>
        <a:buFont typeface="Arial" pitchFamily="34" charset="0"/>
        <a:buChar char="•"/>
        <a:defRPr sz="3199" kern="1200">
          <a:gradFill>
            <a:gsLst>
              <a:gs pos="0">
                <a:srgbClr val="595959"/>
              </a:gs>
              <a:gs pos="86000">
                <a:srgbClr val="595959"/>
              </a:gs>
            </a:gsLst>
            <a:lin ang="5400000" scaled="0"/>
          </a:gradFill>
          <a:latin typeface="+mn-lt"/>
          <a:ea typeface="+mn-ea"/>
          <a:cs typeface="+mn-cs"/>
        </a:defRPr>
      </a:lvl1pPr>
      <a:lvl2pPr marL="855406" indent="-395169" algn="l" defTabSz="914089" rtl="0" eaLnBrk="1" latinLnBrk="0" hangingPunct="1">
        <a:lnSpc>
          <a:spcPct val="90000"/>
        </a:lnSpc>
        <a:spcBef>
          <a:spcPct val="20000"/>
        </a:spcBef>
        <a:buSzPct val="80000"/>
        <a:buFont typeface="Arial" pitchFamily="34" charset="0"/>
        <a:buChar char="•"/>
        <a:defRPr sz="2799" kern="1200">
          <a:gradFill>
            <a:gsLst>
              <a:gs pos="0">
                <a:srgbClr val="595959"/>
              </a:gs>
              <a:gs pos="86000">
                <a:srgbClr val="595959"/>
              </a:gs>
            </a:gsLst>
            <a:lin ang="5400000" scaled="0"/>
          </a:gradFill>
          <a:latin typeface="+mn-lt"/>
          <a:ea typeface="+mn-ea"/>
          <a:cs typeface="+mn-cs"/>
        </a:defRPr>
      </a:lvl2pPr>
      <a:lvl3pPr marL="1258510" indent="-403104" algn="l" defTabSz="914089" rtl="0" eaLnBrk="1" latinLnBrk="0" hangingPunct="1">
        <a:lnSpc>
          <a:spcPct val="90000"/>
        </a:lnSpc>
        <a:spcBef>
          <a:spcPct val="20000"/>
        </a:spcBef>
        <a:buSzPct val="80000"/>
        <a:buFont typeface="Arial" pitchFamily="34" charset="0"/>
        <a:buChar char="•"/>
        <a:defRPr sz="2399" kern="1200">
          <a:gradFill>
            <a:gsLst>
              <a:gs pos="0">
                <a:srgbClr val="595959"/>
              </a:gs>
              <a:gs pos="86000">
                <a:srgbClr val="595959"/>
              </a:gs>
            </a:gsLst>
            <a:lin ang="5400000" scaled="0"/>
          </a:gradFill>
          <a:latin typeface="+mn-lt"/>
          <a:ea typeface="+mn-ea"/>
          <a:cs typeface="+mn-cs"/>
        </a:defRPr>
      </a:lvl3pPr>
      <a:lvl4pPr marL="1604482" indent="-345971" algn="l" defTabSz="914089" rtl="0" eaLnBrk="1" latinLnBrk="0" hangingPunct="1">
        <a:lnSpc>
          <a:spcPct val="90000"/>
        </a:lnSpc>
        <a:spcBef>
          <a:spcPct val="20000"/>
        </a:spcBef>
        <a:buSzPct val="80000"/>
        <a:buFont typeface="Arial" pitchFamily="34" charset="0"/>
        <a:buChar char="•"/>
        <a:defRPr sz="1999" kern="1200">
          <a:gradFill>
            <a:gsLst>
              <a:gs pos="0">
                <a:srgbClr val="595959"/>
              </a:gs>
              <a:gs pos="86000">
                <a:srgbClr val="595959"/>
              </a:gs>
            </a:gsLst>
            <a:lin ang="5400000" scaled="0"/>
          </a:gradFill>
          <a:latin typeface="+mn-lt"/>
          <a:ea typeface="+mn-ea"/>
          <a:cs typeface="+mn-cs"/>
        </a:defRPr>
      </a:lvl4pPr>
      <a:lvl5pPr marL="1940931" indent="-336449" algn="l" defTabSz="914089" rtl="0" eaLnBrk="1" latinLnBrk="0" hangingPunct="1">
        <a:lnSpc>
          <a:spcPct val="90000"/>
        </a:lnSpc>
        <a:spcBef>
          <a:spcPct val="20000"/>
        </a:spcBef>
        <a:buSzPct val="80000"/>
        <a:buFont typeface="Arial" pitchFamily="34" charset="0"/>
        <a:buChar char="•"/>
        <a:defRPr sz="1999" kern="1200">
          <a:gradFill>
            <a:gsLst>
              <a:gs pos="0">
                <a:srgbClr val="595959"/>
              </a:gs>
              <a:gs pos="86000">
                <a:srgbClr val="595959"/>
              </a:gs>
            </a:gsLst>
            <a:lin ang="5400000" scaled="0"/>
          </a:gradFill>
          <a:latin typeface="+mn-lt"/>
          <a:ea typeface="+mn-ea"/>
          <a:cs typeface="+mn-cs"/>
        </a:defRPr>
      </a:lvl5pPr>
      <a:lvl6pPr marL="2513745"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2970789"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27834"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884879"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14089" rtl="0" eaLnBrk="1" latinLnBrk="0" hangingPunct="1">
        <a:defRPr sz="1799" kern="1200">
          <a:solidFill>
            <a:schemeClr val="tx1"/>
          </a:solidFill>
          <a:latin typeface="+mn-lt"/>
          <a:ea typeface="+mn-ea"/>
          <a:cs typeface="+mn-cs"/>
        </a:defRPr>
      </a:lvl1pPr>
      <a:lvl2pPr marL="457045" algn="l" defTabSz="914089" rtl="0" eaLnBrk="1" latinLnBrk="0" hangingPunct="1">
        <a:defRPr sz="1799" kern="1200">
          <a:solidFill>
            <a:schemeClr val="tx1"/>
          </a:solidFill>
          <a:latin typeface="+mn-lt"/>
          <a:ea typeface="+mn-ea"/>
          <a:cs typeface="+mn-cs"/>
        </a:defRPr>
      </a:lvl2pPr>
      <a:lvl3pPr marL="914089" algn="l" defTabSz="914089" rtl="0" eaLnBrk="1" latinLnBrk="0" hangingPunct="1">
        <a:defRPr sz="1799" kern="1200">
          <a:solidFill>
            <a:schemeClr val="tx1"/>
          </a:solidFill>
          <a:latin typeface="+mn-lt"/>
          <a:ea typeface="+mn-ea"/>
          <a:cs typeface="+mn-cs"/>
        </a:defRPr>
      </a:lvl3pPr>
      <a:lvl4pPr marL="1371134" algn="l" defTabSz="914089" rtl="0" eaLnBrk="1" latinLnBrk="0" hangingPunct="1">
        <a:defRPr sz="1799" kern="1200">
          <a:solidFill>
            <a:schemeClr val="tx1"/>
          </a:solidFill>
          <a:latin typeface="+mn-lt"/>
          <a:ea typeface="+mn-ea"/>
          <a:cs typeface="+mn-cs"/>
        </a:defRPr>
      </a:lvl4pPr>
      <a:lvl5pPr marL="1828178" algn="l" defTabSz="914089" rtl="0" eaLnBrk="1" latinLnBrk="0" hangingPunct="1">
        <a:defRPr sz="1799" kern="1200">
          <a:solidFill>
            <a:schemeClr val="tx1"/>
          </a:solidFill>
          <a:latin typeface="+mn-lt"/>
          <a:ea typeface="+mn-ea"/>
          <a:cs typeface="+mn-cs"/>
        </a:defRPr>
      </a:lvl5pPr>
      <a:lvl6pPr marL="2285223" algn="l" defTabSz="914089" rtl="0" eaLnBrk="1" latinLnBrk="0" hangingPunct="1">
        <a:defRPr sz="1799" kern="1200">
          <a:solidFill>
            <a:schemeClr val="tx1"/>
          </a:solidFill>
          <a:latin typeface="+mn-lt"/>
          <a:ea typeface="+mn-ea"/>
          <a:cs typeface="+mn-cs"/>
        </a:defRPr>
      </a:lvl6pPr>
      <a:lvl7pPr marL="2742267" algn="l" defTabSz="914089" rtl="0" eaLnBrk="1" latinLnBrk="0" hangingPunct="1">
        <a:defRPr sz="1799" kern="1200">
          <a:solidFill>
            <a:schemeClr val="tx1"/>
          </a:solidFill>
          <a:latin typeface="+mn-lt"/>
          <a:ea typeface="+mn-ea"/>
          <a:cs typeface="+mn-cs"/>
        </a:defRPr>
      </a:lvl7pPr>
      <a:lvl8pPr marL="3199312" algn="l" defTabSz="914089" rtl="0" eaLnBrk="1" latinLnBrk="0" hangingPunct="1">
        <a:defRPr sz="1799" kern="1200">
          <a:solidFill>
            <a:schemeClr val="tx1"/>
          </a:solidFill>
          <a:latin typeface="+mn-lt"/>
          <a:ea typeface="+mn-ea"/>
          <a:cs typeface="+mn-cs"/>
        </a:defRPr>
      </a:lvl8pPr>
      <a:lvl9pPr marL="3656357" algn="l" defTabSz="914089" rtl="0" eaLnBrk="1" latinLnBrk="0" hangingPunct="1">
        <a:defRPr sz="1799"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rot="5400000">
            <a:off x="10325051" y="1906413"/>
            <a:ext cx="4214127" cy="401305"/>
          </a:xfrm>
          <a:prstGeom prst="rect">
            <a:avLst/>
          </a:prstGeom>
        </p:spPr>
      </p:pic>
      <p:pic>
        <p:nvPicPr>
          <p:cNvPr id="8" name="Logo" descr="MS Logo White.png"/>
          <p:cNvPicPr>
            <a:picLocks noChangeAspect="1"/>
          </p:cNvPicPr>
          <p:nvPr/>
        </p:nvPicPr>
        <p:blipFill>
          <a:blip r:embed="rId35"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732952158"/>
      </p:ext>
    </p:extLst>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 id="2147483698" r:id="rId13"/>
    <p:sldLayoutId id="2147483699" r:id="rId14"/>
    <p:sldLayoutId id="2147483700" r:id="rId15"/>
    <p:sldLayoutId id="2147483701" r:id="rId16"/>
    <p:sldLayoutId id="2147483702" r:id="rId17"/>
    <p:sldLayoutId id="2147483703" r:id="rId18"/>
    <p:sldLayoutId id="2147483704" r:id="rId19"/>
    <p:sldLayoutId id="2147483705" r:id="rId20"/>
    <p:sldLayoutId id="2147483706" r:id="rId21"/>
    <p:sldLayoutId id="2147483707" r:id="rId22"/>
    <p:sldLayoutId id="2147483708" r:id="rId23"/>
    <p:sldLayoutId id="2147483709" r:id="rId24"/>
    <p:sldLayoutId id="2147483710" r:id="rId25"/>
    <p:sldLayoutId id="2147483711" r:id="rId26"/>
    <p:sldLayoutId id="2147483712" r:id="rId27"/>
    <p:sldLayoutId id="2147483713" r:id="rId28"/>
    <p:sldLayoutId id="2147483714" r:id="rId29"/>
    <p:sldLayoutId id="2147483715" r:id="rId30"/>
    <p:sldLayoutId id="2147483716" r:id="rId31"/>
    <p:sldLayoutId id="2147483717" r:id="rId32"/>
  </p:sldLayoutIdLst>
  <p:transition>
    <p:fade/>
  </p:transition>
  <p:hf hdr="0" ftr="0" dt="0"/>
  <p:txStyles>
    <p:title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917815D-11ED-45E6-B413-0686D1350581}" type="datetimeFigureOut">
              <a:rPr lang="en-GB" smtClean="0"/>
              <a:t>17/04/2018</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FB17294-C62C-4FA4-BCC2-145D71C479AC}" type="slidenum">
              <a:rPr lang="en-GB" smtClean="0"/>
              <a:t>‹#›</a:t>
            </a:fld>
            <a:endParaRPr lang="en-GB"/>
          </a:p>
        </p:txBody>
      </p:sp>
    </p:spTree>
    <p:extLst>
      <p:ext uri="{BB962C8B-B14F-4D97-AF65-F5344CB8AC3E}">
        <p14:creationId xmlns:p14="http://schemas.microsoft.com/office/powerpoint/2010/main" val="971235439"/>
      </p:ext>
    </p:extLst>
  </p:cSld>
  <p:clrMap bg1="lt1" tx1="dk1" bg2="lt2" tx2="dk2" accent1="accent1" accent2="accent2" accent3="accent3" accent4="accent4" accent5="accent5" accent6="accent6" hlink="hlink" folHlink="folHlink"/>
  <p:sldLayoutIdLst>
    <p:sldLayoutId id="2147483719" r:id="rId1"/>
    <p:sldLayoutId id="2147483720" r:id="rId2"/>
    <p:sldLayoutId id="2147483721" r:id="rId3"/>
    <p:sldLayoutId id="2147483722" r:id="rId4"/>
    <p:sldLayoutId id="2147483723" r:id="rId5"/>
    <p:sldLayoutId id="2147483724" r:id="rId6"/>
    <p:sldLayoutId id="2147483725" r:id="rId7"/>
    <p:sldLayoutId id="2147483726" r:id="rId8"/>
    <p:sldLayoutId id="2147483727" r:id="rId9"/>
    <p:sldLayoutId id="2147483728" r:id="rId10"/>
    <p:sldLayoutId id="2147483729" r:id="rId11"/>
    <p:sldLayoutId id="214748373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1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19.png"/><Relationship Id="rId4" Type="http://schemas.openxmlformats.org/officeDocument/2006/relationships/image" Target="../media/image48.png"/></Relationships>
</file>

<file path=ppt/slides/_rels/slide14.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notesSlide" Target="../notesSlides/notesSlide12.xml"/><Relationship Id="rId1" Type="http://schemas.openxmlformats.org/officeDocument/2006/relationships/slideLayout" Target="../slideLayouts/slideLayout73.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1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58.png"/><Relationship Id="rId7" Type="http://schemas.openxmlformats.org/officeDocument/2006/relationships/image" Target="../media/image61.emf"/><Relationship Id="rId2" Type="http://schemas.openxmlformats.org/officeDocument/2006/relationships/notesSlide" Target="../notesSlides/notesSlide14.xml"/><Relationship Id="rId1" Type="http://schemas.openxmlformats.org/officeDocument/2006/relationships/slideLayout" Target="../slideLayouts/slideLayout79.xml"/><Relationship Id="rId6" Type="http://schemas.openxmlformats.org/officeDocument/2006/relationships/image" Target="../media/image60.emf"/><Relationship Id="rId11" Type="http://schemas.openxmlformats.org/officeDocument/2006/relationships/image" Target="../media/image64.emf"/><Relationship Id="rId5" Type="http://schemas.microsoft.com/office/2007/relationships/hdphoto" Target="../media/hdphoto1.wdp"/><Relationship Id="rId10" Type="http://schemas.openxmlformats.org/officeDocument/2006/relationships/image" Target="../media/image63.png"/><Relationship Id="rId4" Type="http://schemas.openxmlformats.org/officeDocument/2006/relationships/image" Target="../media/image59.png"/><Relationship Id="rId9" Type="http://schemas.openxmlformats.org/officeDocument/2006/relationships/image" Target="../media/image5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2.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7.xml.rels><?xml version="1.0" encoding="UTF-8" standalone="yes"?>
<Relationships xmlns="http://schemas.openxmlformats.org/package/2006/relationships"><Relationship Id="rId8" Type="http://schemas.openxmlformats.org/officeDocument/2006/relationships/image" Target="../media/image31.emf"/><Relationship Id="rId13" Type="http://schemas.openxmlformats.org/officeDocument/2006/relationships/image" Target="../media/image36.emf"/><Relationship Id="rId3" Type="http://schemas.openxmlformats.org/officeDocument/2006/relationships/image" Target="../media/image26.emf"/><Relationship Id="rId7" Type="http://schemas.openxmlformats.org/officeDocument/2006/relationships/image" Target="../media/image30.emf"/><Relationship Id="rId12" Type="http://schemas.openxmlformats.org/officeDocument/2006/relationships/image" Target="../media/image35.emf"/><Relationship Id="rId17" Type="http://schemas.openxmlformats.org/officeDocument/2006/relationships/image" Target="../media/image40.emf"/><Relationship Id="rId2" Type="http://schemas.openxmlformats.org/officeDocument/2006/relationships/notesSlide" Target="../notesSlides/notesSlide7.xml"/><Relationship Id="rId16" Type="http://schemas.openxmlformats.org/officeDocument/2006/relationships/image" Target="../media/image39.emf"/><Relationship Id="rId1" Type="http://schemas.openxmlformats.org/officeDocument/2006/relationships/slideLayout" Target="../slideLayouts/slideLayout40.xml"/><Relationship Id="rId6" Type="http://schemas.openxmlformats.org/officeDocument/2006/relationships/image" Target="../media/image29.emf"/><Relationship Id="rId11" Type="http://schemas.openxmlformats.org/officeDocument/2006/relationships/image" Target="../media/image34.emf"/><Relationship Id="rId5" Type="http://schemas.openxmlformats.org/officeDocument/2006/relationships/image" Target="../media/image28.emf"/><Relationship Id="rId15" Type="http://schemas.openxmlformats.org/officeDocument/2006/relationships/image" Target="../media/image38.emf"/><Relationship Id="rId10" Type="http://schemas.openxmlformats.org/officeDocument/2006/relationships/image" Target="../media/image33.emf"/><Relationship Id="rId4" Type="http://schemas.openxmlformats.org/officeDocument/2006/relationships/image" Target="../media/image27.emf"/><Relationship Id="rId9" Type="http://schemas.openxmlformats.org/officeDocument/2006/relationships/image" Target="../media/image32.emf"/><Relationship Id="rId14" Type="http://schemas.openxmlformats.org/officeDocument/2006/relationships/image" Target="../media/image37.png"/></Relationships>
</file>

<file path=ppt/slides/_rels/slide8.xml.rels><?xml version="1.0" encoding="UTF-8" standalone="yes"?>
<Relationships xmlns="http://schemas.openxmlformats.org/package/2006/relationships"><Relationship Id="rId8" Type="http://schemas.openxmlformats.org/officeDocument/2006/relationships/image" Target="../media/image34.emf"/><Relationship Id="rId13" Type="http://schemas.openxmlformats.org/officeDocument/2006/relationships/image" Target="../media/image39.emf"/><Relationship Id="rId3" Type="http://schemas.openxmlformats.org/officeDocument/2006/relationships/image" Target="../media/image27.emf"/><Relationship Id="rId7" Type="http://schemas.openxmlformats.org/officeDocument/2006/relationships/image" Target="../media/image33.emf"/><Relationship Id="rId12" Type="http://schemas.openxmlformats.org/officeDocument/2006/relationships/image" Target="../media/image38.emf"/><Relationship Id="rId2" Type="http://schemas.openxmlformats.org/officeDocument/2006/relationships/image" Target="../media/image26.emf"/><Relationship Id="rId16" Type="http://schemas.openxmlformats.org/officeDocument/2006/relationships/image" Target="../media/image40.emf"/><Relationship Id="rId1" Type="http://schemas.openxmlformats.org/officeDocument/2006/relationships/slideLayout" Target="../slideLayouts/slideLayout40.xml"/><Relationship Id="rId6" Type="http://schemas.openxmlformats.org/officeDocument/2006/relationships/image" Target="../media/image30.emf"/><Relationship Id="rId11" Type="http://schemas.openxmlformats.org/officeDocument/2006/relationships/image" Target="../media/image37.png"/><Relationship Id="rId5" Type="http://schemas.openxmlformats.org/officeDocument/2006/relationships/image" Target="../media/image29.emf"/><Relationship Id="rId15" Type="http://schemas.openxmlformats.org/officeDocument/2006/relationships/image" Target="../media/image32.emf"/><Relationship Id="rId10" Type="http://schemas.openxmlformats.org/officeDocument/2006/relationships/image" Target="../media/image36.emf"/><Relationship Id="rId4" Type="http://schemas.openxmlformats.org/officeDocument/2006/relationships/image" Target="../media/image28.emf"/><Relationship Id="rId9" Type="http://schemas.openxmlformats.org/officeDocument/2006/relationships/image" Target="../media/image35.emf"/><Relationship Id="rId14" Type="http://schemas.openxmlformats.org/officeDocument/2006/relationships/image" Target="../media/image31.emf"/></Relationships>
</file>

<file path=ppt/slides/_rels/slide9.xml.rels><?xml version="1.0" encoding="UTF-8" standalone="yes"?>
<Relationships xmlns="http://schemas.openxmlformats.org/package/2006/relationships"><Relationship Id="rId8" Type="http://schemas.openxmlformats.org/officeDocument/2006/relationships/image" Target="../media/image29.emf"/><Relationship Id="rId13" Type="http://schemas.openxmlformats.org/officeDocument/2006/relationships/image" Target="../media/image35.emf"/><Relationship Id="rId3" Type="http://schemas.openxmlformats.org/officeDocument/2006/relationships/image" Target="../media/image31.emf"/><Relationship Id="rId7" Type="http://schemas.openxmlformats.org/officeDocument/2006/relationships/image" Target="../media/image28.emf"/><Relationship Id="rId12" Type="http://schemas.openxmlformats.org/officeDocument/2006/relationships/image" Target="../media/image34.emf"/><Relationship Id="rId2" Type="http://schemas.openxmlformats.org/officeDocument/2006/relationships/image" Target="../media/image30.emf"/><Relationship Id="rId16" Type="http://schemas.openxmlformats.org/officeDocument/2006/relationships/image" Target="../media/image40.emf"/><Relationship Id="rId1" Type="http://schemas.openxmlformats.org/officeDocument/2006/relationships/slideLayout" Target="../slideLayouts/slideLayout40.xml"/><Relationship Id="rId6" Type="http://schemas.openxmlformats.org/officeDocument/2006/relationships/image" Target="../media/image27.emf"/><Relationship Id="rId11" Type="http://schemas.openxmlformats.org/officeDocument/2006/relationships/image" Target="../media/image37.png"/><Relationship Id="rId5" Type="http://schemas.openxmlformats.org/officeDocument/2006/relationships/image" Target="../media/image26.emf"/><Relationship Id="rId15" Type="http://schemas.openxmlformats.org/officeDocument/2006/relationships/image" Target="../media/image39.emf"/><Relationship Id="rId10" Type="http://schemas.openxmlformats.org/officeDocument/2006/relationships/image" Target="../media/image36.emf"/><Relationship Id="rId4" Type="http://schemas.openxmlformats.org/officeDocument/2006/relationships/image" Target="../media/image32.emf"/><Relationship Id="rId9" Type="http://schemas.openxmlformats.org/officeDocument/2006/relationships/image" Target="../media/image33.emf"/><Relationship Id="rId14" Type="http://schemas.openxmlformats.org/officeDocument/2006/relationships/image" Target="../media/image38.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Azure Web Apps</a:t>
            </a:r>
          </a:p>
        </p:txBody>
      </p:sp>
      <p:sp>
        <p:nvSpPr>
          <p:cNvPr id="3" name="Subtitle 2"/>
          <p:cNvSpPr>
            <a:spLocks noGrp="1"/>
          </p:cNvSpPr>
          <p:nvPr>
            <p:ph type="subTitle" idx="1"/>
          </p:nvPr>
        </p:nvSpPr>
        <p:spPr/>
        <p:txBody>
          <a:bodyPr/>
          <a:lstStyle/>
          <a:p>
            <a:r>
              <a:rPr lang="en-US" dirty="0">
                <a:solidFill>
                  <a:srgbClr val="FFFF00"/>
                </a:solidFill>
              </a:rPr>
              <a:t>Aden Earnshaw</a:t>
            </a:r>
          </a:p>
          <a:p>
            <a:r>
              <a:rPr lang="en-US" dirty="0">
                <a:solidFill>
                  <a:srgbClr val="FFFF00"/>
                </a:solidFill>
              </a:rPr>
              <a:t>@</a:t>
            </a:r>
            <a:r>
              <a:rPr lang="en-US" dirty="0" err="1">
                <a:solidFill>
                  <a:srgbClr val="FFFF00"/>
                </a:solidFill>
              </a:rPr>
              <a:t>AdenEarnshaw</a:t>
            </a:r>
            <a:endParaRPr lang="en-US" dirty="0">
              <a:solidFill>
                <a:srgbClr val="FFFF00"/>
              </a:solidFill>
            </a:endParaRPr>
          </a:p>
        </p:txBody>
      </p:sp>
    </p:spTree>
    <p:extLst>
      <p:ext uri="{BB962C8B-B14F-4D97-AF65-F5344CB8AC3E}">
        <p14:creationId xmlns:p14="http://schemas.microsoft.com/office/powerpoint/2010/main" val="24485052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Deployment Slots</a:t>
            </a:r>
          </a:p>
        </p:txBody>
      </p:sp>
      <p:sp>
        <p:nvSpPr>
          <p:cNvPr id="3" name="Content Placeholder 2"/>
          <p:cNvSpPr>
            <a:spLocks noGrp="1"/>
          </p:cNvSpPr>
          <p:nvPr>
            <p:ph idx="1"/>
          </p:nvPr>
        </p:nvSpPr>
        <p:spPr/>
        <p:txBody>
          <a:bodyPr/>
          <a:lstStyle/>
          <a:p>
            <a:r>
              <a:rPr lang="en-US" dirty="0"/>
              <a:t>Use a Deploy-Confirm-Promote workflow</a:t>
            </a:r>
          </a:p>
          <a:p>
            <a:pPr lvl="1"/>
            <a:r>
              <a:rPr lang="en-US" dirty="0"/>
              <a:t>Promote via “swap” through Azure portal</a:t>
            </a:r>
          </a:p>
          <a:p>
            <a:r>
              <a:rPr lang="en-US" dirty="0"/>
              <a:t>http://sitename</a:t>
            </a:r>
            <a:r>
              <a:rPr lang="en-US" dirty="0">
                <a:solidFill>
                  <a:srgbClr val="FF0000"/>
                </a:solidFill>
              </a:rPr>
              <a:t>-slotname</a:t>
            </a:r>
            <a:r>
              <a:rPr lang="en-US" dirty="0"/>
              <a:t>.azurewebsites.net</a:t>
            </a:r>
          </a:p>
          <a:p>
            <a:endParaRPr lang="en-US" dirty="0"/>
          </a:p>
        </p:txBody>
      </p:sp>
      <p:pic>
        <p:nvPicPr>
          <p:cNvPr id="4" name="Picture 3"/>
          <p:cNvPicPr>
            <a:picLocks noChangeAspect="1"/>
          </p:cNvPicPr>
          <p:nvPr/>
        </p:nvPicPr>
        <p:blipFill>
          <a:blip r:embed="rId3"/>
          <a:stretch>
            <a:fillRect/>
          </a:stretch>
        </p:blipFill>
        <p:spPr>
          <a:xfrm>
            <a:off x="1881714" y="3643630"/>
            <a:ext cx="8428571" cy="2533333"/>
          </a:xfrm>
          <a:prstGeom prst="rect">
            <a:avLst/>
          </a:prstGeom>
          <a:ln>
            <a:solidFill>
              <a:schemeClr val="tx1"/>
            </a:solidFill>
          </a:ln>
        </p:spPr>
      </p:pic>
    </p:spTree>
    <p:extLst>
      <p:ext uri="{BB962C8B-B14F-4D97-AF65-F5344CB8AC3E}">
        <p14:creationId xmlns:p14="http://schemas.microsoft.com/office/powerpoint/2010/main" val="27393716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A/B Testing</a:t>
            </a:r>
          </a:p>
        </p:txBody>
      </p:sp>
      <p:sp>
        <p:nvSpPr>
          <p:cNvPr id="3" name="Content Placeholder 2"/>
          <p:cNvSpPr>
            <a:spLocks noGrp="1"/>
          </p:cNvSpPr>
          <p:nvPr>
            <p:ph idx="1"/>
          </p:nvPr>
        </p:nvSpPr>
        <p:spPr/>
        <p:txBody>
          <a:bodyPr/>
          <a:lstStyle/>
          <a:p>
            <a:r>
              <a:rPr lang="en-US" dirty="0"/>
              <a:t>Test changes by routing requests to different deployment slots</a:t>
            </a:r>
          </a:p>
          <a:p>
            <a:r>
              <a:rPr lang="en-US" dirty="0"/>
              <a:t>Use Traffic Routing to direct % of traffic to alternate slots</a:t>
            </a:r>
          </a:p>
        </p:txBody>
      </p:sp>
      <p:pic>
        <p:nvPicPr>
          <p:cNvPr id="4" name="Picture 3"/>
          <p:cNvPicPr>
            <a:picLocks noChangeAspect="1"/>
          </p:cNvPicPr>
          <p:nvPr/>
        </p:nvPicPr>
        <p:blipFill>
          <a:blip r:embed="rId3"/>
          <a:stretch>
            <a:fillRect/>
          </a:stretch>
        </p:blipFill>
        <p:spPr>
          <a:xfrm>
            <a:off x="3793351" y="3114887"/>
            <a:ext cx="4605297" cy="3062076"/>
          </a:xfrm>
          <a:prstGeom prst="rect">
            <a:avLst/>
          </a:prstGeom>
          <a:ln>
            <a:solidFill>
              <a:schemeClr val="tx1"/>
            </a:solidFill>
          </a:ln>
        </p:spPr>
      </p:pic>
    </p:spTree>
    <p:extLst>
      <p:ext uri="{BB962C8B-B14F-4D97-AF65-F5344CB8AC3E}">
        <p14:creationId xmlns:p14="http://schemas.microsoft.com/office/powerpoint/2010/main" val="25429656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Continuous Integration</a:t>
            </a:r>
          </a:p>
        </p:txBody>
      </p:sp>
      <p:sp>
        <p:nvSpPr>
          <p:cNvPr id="3" name="Content Placeholder 2"/>
          <p:cNvSpPr>
            <a:spLocks noGrp="1"/>
          </p:cNvSpPr>
          <p:nvPr>
            <p:ph idx="1"/>
          </p:nvPr>
        </p:nvSpPr>
        <p:spPr/>
        <p:txBody>
          <a:bodyPr/>
          <a:lstStyle/>
          <a:p>
            <a:r>
              <a:rPr lang="en-US" dirty="0"/>
              <a:t>Web apps can be deployed manually via FTP or </a:t>
            </a:r>
            <a:r>
              <a:rPr lang="en-US" dirty="0" err="1"/>
              <a:t>WebDeploy</a:t>
            </a:r>
            <a:endParaRPr lang="en-US" dirty="0"/>
          </a:p>
          <a:p>
            <a:r>
              <a:rPr lang="en-US" dirty="0"/>
              <a:t>Automate deployment using 3</a:t>
            </a:r>
            <a:r>
              <a:rPr lang="en-US" baseline="30000" dirty="0"/>
              <a:t>rd</a:t>
            </a:r>
            <a:r>
              <a:rPr lang="en-US" dirty="0"/>
              <a:t> party source-control providers</a:t>
            </a:r>
          </a:p>
          <a:p>
            <a:r>
              <a:rPr lang="en-US" dirty="0"/>
              <a:t>Can also use a local </a:t>
            </a:r>
            <a:r>
              <a:rPr lang="en-US" dirty="0" err="1"/>
              <a:t>Git</a:t>
            </a:r>
            <a:r>
              <a:rPr lang="en-US" dirty="0"/>
              <a:t> repository from Azure Portal</a:t>
            </a:r>
          </a:p>
          <a:p>
            <a:endParaRPr lang="en-US" dirty="0"/>
          </a:p>
        </p:txBody>
      </p:sp>
      <p:grpSp>
        <p:nvGrpSpPr>
          <p:cNvPr id="4" name="Group 3"/>
          <p:cNvGrpSpPr/>
          <p:nvPr/>
        </p:nvGrpSpPr>
        <p:grpSpPr>
          <a:xfrm>
            <a:off x="1583924" y="4001294"/>
            <a:ext cx="9024152" cy="1714506"/>
            <a:chOff x="805776" y="5077545"/>
            <a:chExt cx="9024152" cy="1714506"/>
          </a:xfrm>
        </p:grpSpPr>
        <p:grpSp>
          <p:nvGrpSpPr>
            <p:cNvPr id="5" name="Group 4"/>
            <p:cNvGrpSpPr/>
            <p:nvPr/>
          </p:nvGrpSpPr>
          <p:grpSpPr>
            <a:xfrm>
              <a:off x="8574200" y="5077545"/>
              <a:ext cx="1255728" cy="1348667"/>
              <a:chOff x="8574200" y="5077545"/>
              <a:chExt cx="1255728" cy="1348667"/>
            </a:xfrm>
          </p:grpSpPr>
          <p:pic>
            <p:nvPicPr>
              <p:cNvPr id="21" name="Picture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11919" y="5077545"/>
                <a:ext cx="780290" cy="780290"/>
              </a:xfrm>
              <a:prstGeom prst="rect">
                <a:avLst/>
              </a:prstGeom>
            </p:spPr>
          </p:pic>
          <p:sp>
            <p:nvSpPr>
              <p:cNvPr id="22" name="Rectangle 21"/>
              <p:cNvSpPr/>
              <p:nvPr/>
            </p:nvSpPr>
            <p:spPr>
              <a:xfrm>
                <a:off x="8574200" y="5964547"/>
                <a:ext cx="1255728" cy="461665"/>
              </a:xfrm>
              <a:prstGeom prst="rect">
                <a:avLst/>
              </a:prstGeom>
            </p:spPr>
            <p:txBody>
              <a:bodyPr wrap="none">
                <a:spAutoFit/>
              </a:bodyPr>
              <a:lstStyle/>
              <a:p>
                <a:r>
                  <a:rPr lang="en-US" sz="2400" dirty="0" err="1">
                    <a:solidFill>
                      <a:srgbClr val="0079D6"/>
                    </a:solidFill>
                  </a:rPr>
                  <a:t>DropBox</a:t>
                </a:r>
                <a:endParaRPr lang="en-US" sz="2400" dirty="0">
                  <a:solidFill>
                    <a:srgbClr val="0079D6"/>
                  </a:solidFill>
                </a:endParaRPr>
              </a:p>
            </p:txBody>
          </p:sp>
        </p:grpSp>
        <p:grpSp>
          <p:nvGrpSpPr>
            <p:cNvPr id="6" name="Group 5"/>
            <p:cNvGrpSpPr/>
            <p:nvPr/>
          </p:nvGrpSpPr>
          <p:grpSpPr>
            <a:xfrm>
              <a:off x="6917188" y="5077545"/>
              <a:ext cx="1367297" cy="1348667"/>
              <a:chOff x="6917188" y="5077545"/>
              <a:chExt cx="1367297" cy="1348667"/>
            </a:xfrm>
          </p:grpSpPr>
          <p:pic>
            <p:nvPicPr>
              <p:cNvPr id="19" name="Picture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10692" y="5077545"/>
                <a:ext cx="780290" cy="780290"/>
              </a:xfrm>
              <a:prstGeom prst="rect">
                <a:avLst/>
              </a:prstGeom>
            </p:spPr>
          </p:pic>
          <p:sp>
            <p:nvSpPr>
              <p:cNvPr id="20" name="Rectangle 19"/>
              <p:cNvSpPr/>
              <p:nvPr/>
            </p:nvSpPr>
            <p:spPr>
              <a:xfrm>
                <a:off x="6917188" y="5964547"/>
                <a:ext cx="1367297" cy="461665"/>
              </a:xfrm>
              <a:prstGeom prst="rect">
                <a:avLst/>
              </a:prstGeom>
            </p:spPr>
            <p:txBody>
              <a:bodyPr wrap="none">
                <a:spAutoFit/>
              </a:bodyPr>
              <a:lstStyle/>
              <a:p>
                <a:r>
                  <a:rPr lang="en-US" sz="2400" dirty="0" err="1">
                    <a:solidFill>
                      <a:srgbClr val="0079D6"/>
                    </a:solidFill>
                  </a:rPr>
                  <a:t>BitBucket</a:t>
                </a:r>
                <a:endParaRPr lang="en-US" sz="2400" dirty="0">
                  <a:solidFill>
                    <a:srgbClr val="0079D6"/>
                  </a:solidFill>
                </a:endParaRPr>
              </a:p>
            </p:txBody>
          </p:sp>
        </p:grpSp>
        <p:grpSp>
          <p:nvGrpSpPr>
            <p:cNvPr id="7" name="Group 6"/>
            <p:cNvGrpSpPr/>
            <p:nvPr/>
          </p:nvGrpSpPr>
          <p:grpSpPr>
            <a:xfrm>
              <a:off x="5465647" y="5077545"/>
              <a:ext cx="1067921" cy="1345175"/>
              <a:chOff x="5465647" y="5077545"/>
              <a:chExt cx="1067921" cy="1345175"/>
            </a:xfrm>
          </p:grpSpPr>
          <p:pic>
            <p:nvPicPr>
              <p:cNvPr id="17" name="Picture 1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609463" y="5077545"/>
                <a:ext cx="780290" cy="780290"/>
              </a:xfrm>
              <a:prstGeom prst="rect">
                <a:avLst/>
              </a:prstGeom>
            </p:spPr>
          </p:pic>
          <p:sp>
            <p:nvSpPr>
              <p:cNvPr id="18" name="Rectangle 17"/>
              <p:cNvSpPr/>
              <p:nvPr/>
            </p:nvSpPr>
            <p:spPr>
              <a:xfrm>
                <a:off x="5465647" y="5961055"/>
                <a:ext cx="1067921" cy="461665"/>
              </a:xfrm>
              <a:prstGeom prst="rect">
                <a:avLst/>
              </a:prstGeom>
            </p:spPr>
            <p:txBody>
              <a:bodyPr wrap="none">
                <a:spAutoFit/>
              </a:bodyPr>
              <a:lstStyle/>
              <a:p>
                <a:r>
                  <a:rPr lang="en-US" sz="2400" dirty="0">
                    <a:solidFill>
                      <a:srgbClr val="0079D6"/>
                    </a:solidFill>
                  </a:rPr>
                  <a:t>GitHub</a:t>
                </a:r>
              </a:p>
            </p:txBody>
          </p:sp>
        </p:grpSp>
        <p:grpSp>
          <p:nvGrpSpPr>
            <p:cNvPr id="8" name="Group 7"/>
            <p:cNvGrpSpPr/>
            <p:nvPr/>
          </p:nvGrpSpPr>
          <p:grpSpPr>
            <a:xfrm>
              <a:off x="3729702" y="5077545"/>
              <a:ext cx="1337354" cy="1345174"/>
              <a:chOff x="3729702" y="5077545"/>
              <a:chExt cx="1337354" cy="1345174"/>
            </a:xfrm>
          </p:grpSpPr>
          <p:pic>
            <p:nvPicPr>
              <p:cNvPr id="15" name="Picture 1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008234" y="5077545"/>
                <a:ext cx="780290" cy="780290"/>
              </a:xfrm>
              <a:prstGeom prst="rect">
                <a:avLst/>
              </a:prstGeom>
            </p:spPr>
          </p:pic>
          <p:sp>
            <p:nvSpPr>
              <p:cNvPr id="16" name="Rectangle 15"/>
              <p:cNvSpPr/>
              <p:nvPr/>
            </p:nvSpPr>
            <p:spPr>
              <a:xfrm>
                <a:off x="3729702" y="5961054"/>
                <a:ext cx="1337354" cy="461665"/>
              </a:xfrm>
              <a:prstGeom prst="rect">
                <a:avLst/>
              </a:prstGeom>
            </p:spPr>
            <p:txBody>
              <a:bodyPr wrap="none">
                <a:spAutoFit/>
              </a:bodyPr>
              <a:lstStyle/>
              <a:p>
                <a:r>
                  <a:rPr lang="en-US" sz="2400" dirty="0">
                    <a:solidFill>
                      <a:srgbClr val="0079D6"/>
                    </a:solidFill>
                  </a:rPr>
                  <a:t>CodePlex</a:t>
                </a:r>
              </a:p>
            </p:txBody>
          </p:sp>
        </p:grpSp>
        <p:grpSp>
          <p:nvGrpSpPr>
            <p:cNvPr id="9" name="Group 8"/>
            <p:cNvGrpSpPr/>
            <p:nvPr/>
          </p:nvGrpSpPr>
          <p:grpSpPr>
            <a:xfrm>
              <a:off x="1825794" y="5077545"/>
              <a:ext cx="1942711" cy="1714506"/>
              <a:chOff x="1825794" y="5077545"/>
              <a:chExt cx="1942711" cy="1714506"/>
            </a:xfrm>
          </p:grpSpPr>
          <p:pic>
            <p:nvPicPr>
              <p:cNvPr id="13" name="Picture 1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407005" y="5077545"/>
                <a:ext cx="780290" cy="780290"/>
              </a:xfrm>
              <a:prstGeom prst="rect">
                <a:avLst/>
              </a:prstGeom>
            </p:spPr>
          </p:pic>
          <p:sp>
            <p:nvSpPr>
              <p:cNvPr id="14" name="Rectangle 13"/>
              <p:cNvSpPr/>
              <p:nvPr/>
            </p:nvSpPr>
            <p:spPr>
              <a:xfrm>
                <a:off x="1825794" y="5961054"/>
                <a:ext cx="1942711" cy="830997"/>
              </a:xfrm>
              <a:prstGeom prst="rect">
                <a:avLst/>
              </a:prstGeom>
            </p:spPr>
            <p:txBody>
              <a:bodyPr wrap="none">
                <a:spAutoFit/>
              </a:bodyPr>
              <a:lstStyle/>
              <a:p>
                <a:pPr algn="ctr"/>
                <a:r>
                  <a:rPr lang="en-US" sz="2400" dirty="0">
                    <a:solidFill>
                      <a:srgbClr val="0079D6"/>
                    </a:solidFill>
                  </a:rPr>
                  <a:t>Visual Studio</a:t>
                </a:r>
                <a:br>
                  <a:rPr lang="en-US" sz="2400" dirty="0">
                    <a:solidFill>
                      <a:srgbClr val="0079D6"/>
                    </a:solidFill>
                  </a:rPr>
                </a:br>
                <a:r>
                  <a:rPr lang="en-US" sz="2400" dirty="0">
                    <a:solidFill>
                      <a:srgbClr val="0079D6"/>
                    </a:solidFill>
                  </a:rPr>
                  <a:t>Team Services</a:t>
                </a:r>
              </a:p>
            </p:txBody>
          </p:sp>
        </p:grpSp>
        <p:grpSp>
          <p:nvGrpSpPr>
            <p:cNvPr id="10" name="Group 9"/>
            <p:cNvGrpSpPr/>
            <p:nvPr/>
          </p:nvGrpSpPr>
          <p:grpSpPr>
            <a:xfrm>
              <a:off x="805776" y="5077545"/>
              <a:ext cx="780290" cy="1345173"/>
              <a:chOff x="805776" y="5077545"/>
              <a:chExt cx="780290" cy="1345173"/>
            </a:xfrm>
          </p:grpSpPr>
          <p:pic>
            <p:nvPicPr>
              <p:cNvPr id="11" name="Picture 1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05776" y="5077545"/>
                <a:ext cx="780290" cy="780290"/>
              </a:xfrm>
              <a:prstGeom prst="rect">
                <a:avLst/>
              </a:prstGeom>
            </p:spPr>
          </p:pic>
          <p:sp>
            <p:nvSpPr>
              <p:cNvPr id="12" name="Rectangle 11"/>
              <p:cNvSpPr/>
              <p:nvPr/>
            </p:nvSpPr>
            <p:spPr>
              <a:xfrm>
                <a:off x="920044" y="5961053"/>
                <a:ext cx="551754" cy="461665"/>
              </a:xfrm>
              <a:prstGeom prst="rect">
                <a:avLst/>
              </a:prstGeom>
            </p:spPr>
            <p:txBody>
              <a:bodyPr wrap="none">
                <a:spAutoFit/>
              </a:bodyPr>
              <a:lstStyle/>
              <a:p>
                <a:r>
                  <a:rPr lang="en-US" sz="2400" dirty="0" err="1">
                    <a:solidFill>
                      <a:srgbClr val="0079D6"/>
                    </a:solidFill>
                  </a:rPr>
                  <a:t>Git</a:t>
                </a:r>
                <a:endParaRPr lang="en-US" sz="2400" dirty="0">
                  <a:solidFill>
                    <a:srgbClr val="0079D6"/>
                  </a:solidFill>
                </a:endParaRPr>
              </a:p>
            </p:txBody>
          </p:sp>
        </p:grpSp>
      </p:grpSp>
    </p:spTree>
    <p:extLst>
      <p:ext uri="{BB962C8B-B14F-4D97-AF65-F5344CB8AC3E}">
        <p14:creationId xmlns:p14="http://schemas.microsoft.com/office/powerpoint/2010/main" val="1955321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365125"/>
            <a:ext cx="11037849" cy="1325563"/>
          </a:xfrm>
        </p:spPr>
        <p:txBody>
          <a:bodyPr/>
          <a:lstStyle/>
          <a:p>
            <a:r>
              <a:rPr lang="en-US" dirty="0"/>
              <a:t>Continuous Integration + Deployment Slots</a:t>
            </a:r>
          </a:p>
        </p:txBody>
      </p:sp>
      <p:pic>
        <p:nvPicPr>
          <p:cNvPr id="4" name="Content Placeholder 4"/>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861361" y="2511768"/>
            <a:ext cx="780290" cy="780290"/>
          </a:xfr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4306" y="4776168"/>
            <a:ext cx="914400" cy="914400"/>
          </a:xfrm>
          <a:prstGeom prst="rect">
            <a:avLst/>
          </a:prstGeom>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355470" y="4776168"/>
            <a:ext cx="914400" cy="914400"/>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05600" y="2491770"/>
            <a:ext cx="685800" cy="685800"/>
          </a:xfrm>
          <a:prstGeom prst="rect">
            <a:avLst/>
          </a:prstGeom>
        </p:spPr>
      </p:pic>
      <p:cxnSp>
        <p:nvCxnSpPr>
          <p:cNvPr id="8" name="Straight Arrow Connector 7"/>
          <p:cNvCxnSpPr>
            <a:stCxn id="4" idx="2"/>
            <a:endCxn id="5" idx="0"/>
          </p:cNvCxnSpPr>
          <p:nvPr/>
        </p:nvCxnSpPr>
        <p:spPr>
          <a:xfrm>
            <a:off x="1251506" y="3292058"/>
            <a:ext cx="0" cy="1484110"/>
          </a:xfrm>
          <a:prstGeom prst="straightConnector1">
            <a:avLst/>
          </a:prstGeom>
          <a:ln w="50800">
            <a:solidFill>
              <a:srgbClr val="0070C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a:endCxn id="6" idx="1"/>
          </p:cNvCxnSpPr>
          <p:nvPr/>
        </p:nvCxnSpPr>
        <p:spPr>
          <a:xfrm>
            <a:off x="1713053" y="5233368"/>
            <a:ext cx="1642417" cy="0"/>
          </a:xfrm>
          <a:prstGeom prst="straightConnector1">
            <a:avLst/>
          </a:prstGeom>
          <a:ln w="50800">
            <a:solidFill>
              <a:srgbClr val="0070C0"/>
            </a:solidFill>
            <a:tailEnd type="triangle" w="lg" len="lg"/>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351224" y="2377658"/>
            <a:ext cx="914400" cy="914400"/>
          </a:xfrm>
          <a:prstGeom prst="rect">
            <a:avLst/>
          </a:prstGeom>
        </p:spPr>
      </p:pic>
      <p:cxnSp>
        <p:nvCxnSpPr>
          <p:cNvPr id="11" name="Straight Arrow Connector 10"/>
          <p:cNvCxnSpPr>
            <a:stCxn id="6" idx="0"/>
            <a:endCxn id="10" idx="2"/>
          </p:cNvCxnSpPr>
          <p:nvPr/>
        </p:nvCxnSpPr>
        <p:spPr>
          <a:xfrm flipH="1" flipV="1">
            <a:off x="3808424" y="3292058"/>
            <a:ext cx="4246" cy="1484110"/>
          </a:xfrm>
          <a:prstGeom prst="straightConnector1">
            <a:avLst/>
          </a:prstGeom>
          <a:ln w="50800">
            <a:solidFill>
              <a:srgbClr val="0070C0"/>
            </a:solidFill>
            <a:tailEnd type="triangle" w="lg" len="lg"/>
          </a:ln>
        </p:spPr>
        <p:style>
          <a:lnRef idx="1">
            <a:schemeClr val="accent1"/>
          </a:lnRef>
          <a:fillRef idx="0">
            <a:schemeClr val="accent1"/>
          </a:fillRef>
          <a:effectRef idx="0">
            <a:schemeClr val="accent1"/>
          </a:effectRef>
          <a:fontRef idx="minor">
            <a:schemeClr val="tx1"/>
          </a:fontRef>
        </p:style>
      </p:cxnSp>
      <p:pic>
        <p:nvPicPr>
          <p:cNvPr id="12" name="Picture 1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685480" y="2444525"/>
            <a:ext cx="780290" cy="780290"/>
          </a:xfrm>
          <a:prstGeom prst="rect">
            <a:avLst/>
          </a:prstGeom>
        </p:spPr>
      </p:pic>
      <p:sp>
        <p:nvSpPr>
          <p:cNvPr id="13" name="TextBox 12"/>
          <p:cNvSpPr txBox="1"/>
          <p:nvPr/>
        </p:nvSpPr>
        <p:spPr>
          <a:xfrm>
            <a:off x="7786218" y="3459945"/>
            <a:ext cx="4237053" cy="2862322"/>
          </a:xfrm>
          <a:prstGeom prst="rect">
            <a:avLst/>
          </a:prstGeom>
          <a:noFill/>
        </p:spPr>
        <p:txBody>
          <a:bodyPr wrap="square" rtlCol="0">
            <a:spAutoFit/>
          </a:bodyPr>
          <a:lstStyle/>
          <a:p>
            <a:pPr marL="342900" indent="-342900">
              <a:buAutoNum type="arabicPeriod"/>
            </a:pPr>
            <a:r>
              <a:rPr lang="en-US" sz="2000" dirty="0"/>
              <a:t>Developer commits code</a:t>
            </a:r>
          </a:p>
          <a:p>
            <a:pPr marL="342900" indent="-342900">
              <a:buAutoNum type="arabicPeriod"/>
            </a:pPr>
            <a:r>
              <a:rPr lang="en-US" sz="2000" dirty="0"/>
              <a:t>Automated process builds/compiles and deploys to staging slot</a:t>
            </a:r>
          </a:p>
          <a:p>
            <a:pPr marL="342900" indent="-342900">
              <a:buAutoNum type="arabicPeriod"/>
            </a:pPr>
            <a:r>
              <a:rPr lang="en-US" sz="2000" dirty="0"/>
              <a:t>Automated and other tests validate content in staging slot</a:t>
            </a:r>
          </a:p>
          <a:p>
            <a:pPr marL="342900" indent="-342900">
              <a:buAutoNum type="arabicPeriod"/>
            </a:pPr>
            <a:r>
              <a:rPr lang="en-US" sz="2000" dirty="0"/>
              <a:t>Staging content promoted to production</a:t>
            </a:r>
          </a:p>
          <a:p>
            <a:pPr marL="342900" indent="-342900">
              <a:buAutoNum type="arabicPeriod"/>
            </a:pPr>
            <a:r>
              <a:rPr lang="en-US" sz="2000" dirty="0"/>
              <a:t>Users see updated site</a:t>
            </a:r>
          </a:p>
        </p:txBody>
      </p:sp>
      <p:pic>
        <p:nvPicPr>
          <p:cNvPr id="14" name="Pictur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05600" y="1748139"/>
            <a:ext cx="685800" cy="685800"/>
          </a:xfrm>
          <a:prstGeom prst="rect">
            <a:avLst/>
          </a:prstGeom>
        </p:spPr>
      </p:pic>
      <p:pic>
        <p:nvPicPr>
          <p:cNvPr id="15" name="Picture 1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705855" y="1690688"/>
            <a:ext cx="780290" cy="780290"/>
          </a:xfrm>
          <a:prstGeom prst="rect">
            <a:avLst/>
          </a:prstGeom>
        </p:spPr>
      </p:pic>
      <p:pic>
        <p:nvPicPr>
          <p:cNvPr id="16" name="Picture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02980" y="3224815"/>
            <a:ext cx="685800" cy="685800"/>
          </a:xfrm>
          <a:prstGeom prst="rect">
            <a:avLst/>
          </a:prstGeom>
        </p:spPr>
      </p:pic>
      <p:pic>
        <p:nvPicPr>
          <p:cNvPr id="17" name="Picture 1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705855" y="3175542"/>
            <a:ext cx="780290" cy="780290"/>
          </a:xfrm>
          <a:prstGeom prst="rect">
            <a:avLst/>
          </a:prstGeom>
        </p:spPr>
      </p:pic>
      <p:cxnSp>
        <p:nvCxnSpPr>
          <p:cNvPr id="18" name="Straight Arrow Connector 17"/>
          <p:cNvCxnSpPr>
            <a:stCxn id="17" idx="1"/>
            <a:endCxn id="10" idx="3"/>
          </p:cNvCxnSpPr>
          <p:nvPr/>
        </p:nvCxnSpPr>
        <p:spPr>
          <a:xfrm flipH="1" flipV="1">
            <a:off x="4265624" y="2834858"/>
            <a:ext cx="1440231" cy="730829"/>
          </a:xfrm>
          <a:prstGeom prst="straightConnector1">
            <a:avLst/>
          </a:prstGeom>
          <a:ln w="50800">
            <a:solidFill>
              <a:srgbClr val="0070C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15" idx="1"/>
            <a:endCxn id="10" idx="3"/>
          </p:cNvCxnSpPr>
          <p:nvPr/>
        </p:nvCxnSpPr>
        <p:spPr>
          <a:xfrm flipH="1">
            <a:off x="4265624" y="2080833"/>
            <a:ext cx="1440231" cy="754025"/>
          </a:xfrm>
          <a:prstGeom prst="straightConnector1">
            <a:avLst/>
          </a:prstGeom>
          <a:ln w="50800">
            <a:solidFill>
              <a:srgbClr val="0070C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12" idx="1"/>
            <a:endCxn id="10" idx="3"/>
          </p:cNvCxnSpPr>
          <p:nvPr/>
        </p:nvCxnSpPr>
        <p:spPr>
          <a:xfrm flipH="1">
            <a:off x="4265624" y="2834670"/>
            <a:ext cx="1419856" cy="188"/>
          </a:xfrm>
          <a:prstGeom prst="straightConnector1">
            <a:avLst/>
          </a:prstGeom>
          <a:ln w="50800">
            <a:solidFill>
              <a:srgbClr val="0070C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H="1" flipV="1">
            <a:off x="4187386" y="5378807"/>
            <a:ext cx="1239638" cy="623455"/>
          </a:xfrm>
          <a:prstGeom prst="straightConnector1">
            <a:avLst/>
          </a:prstGeom>
          <a:ln w="50800">
            <a:solidFill>
              <a:srgbClr val="0070C0"/>
            </a:solidFill>
            <a:tailEnd type="triangle" w="lg" len="lg"/>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3188197" y="5728793"/>
            <a:ext cx="1244700" cy="523220"/>
          </a:xfrm>
          <a:prstGeom prst="rect">
            <a:avLst/>
          </a:prstGeom>
          <a:noFill/>
        </p:spPr>
        <p:txBody>
          <a:bodyPr wrap="none" rtlCol="0">
            <a:spAutoFit/>
          </a:bodyPr>
          <a:lstStyle/>
          <a:p>
            <a:r>
              <a:rPr lang="en-US" sz="2800" dirty="0">
                <a:solidFill>
                  <a:srgbClr val="0070C0"/>
                </a:solidFill>
              </a:rPr>
              <a:t>Staging</a:t>
            </a:r>
          </a:p>
        </p:txBody>
      </p:sp>
      <p:sp>
        <p:nvSpPr>
          <p:cNvPr id="23" name="TextBox 22"/>
          <p:cNvSpPr txBox="1"/>
          <p:nvPr/>
        </p:nvSpPr>
        <p:spPr>
          <a:xfrm>
            <a:off x="2929588" y="1834717"/>
            <a:ext cx="1789914" cy="523220"/>
          </a:xfrm>
          <a:prstGeom prst="rect">
            <a:avLst/>
          </a:prstGeom>
          <a:noFill/>
        </p:spPr>
        <p:txBody>
          <a:bodyPr wrap="none" rtlCol="0">
            <a:spAutoFit/>
          </a:bodyPr>
          <a:lstStyle/>
          <a:p>
            <a:r>
              <a:rPr lang="en-US" sz="2800" dirty="0">
                <a:solidFill>
                  <a:srgbClr val="0070C0"/>
                </a:solidFill>
              </a:rPr>
              <a:t>Production</a:t>
            </a:r>
          </a:p>
        </p:txBody>
      </p:sp>
      <p:sp>
        <p:nvSpPr>
          <p:cNvPr id="24" name="TextBox 23"/>
          <p:cNvSpPr txBox="1"/>
          <p:nvPr/>
        </p:nvSpPr>
        <p:spPr>
          <a:xfrm>
            <a:off x="5418122" y="5752880"/>
            <a:ext cx="762645" cy="523220"/>
          </a:xfrm>
          <a:prstGeom prst="rect">
            <a:avLst/>
          </a:prstGeom>
          <a:noFill/>
        </p:spPr>
        <p:txBody>
          <a:bodyPr wrap="none" rtlCol="0">
            <a:spAutoFit/>
          </a:bodyPr>
          <a:lstStyle/>
          <a:p>
            <a:r>
              <a:rPr lang="en-US" sz="2800" dirty="0">
                <a:solidFill>
                  <a:srgbClr val="0070C0"/>
                </a:solidFill>
              </a:rPr>
              <a:t>Test</a:t>
            </a:r>
          </a:p>
        </p:txBody>
      </p:sp>
      <p:sp>
        <p:nvSpPr>
          <p:cNvPr id="25" name="TextBox 24"/>
          <p:cNvSpPr txBox="1"/>
          <p:nvPr/>
        </p:nvSpPr>
        <p:spPr>
          <a:xfrm>
            <a:off x="621109" y="5728793"/>
            <a:ext cx="1260794" cy="954107"/>
          </a:xfrm>
          <a:prstGeom prst="rect">
            <a:avLst/>
          </a:prstGeom>
          <a:noFill/>
        </p:spPr>
        <p:txBody>
          <a:bodyPr wrap="none" rtlCol="0">
            <a:spAutoFit/>
          </a:bodyPr>
          <a:lstStyle/>
          <a:p>
            <a:pPr algn="ctr"/>
            <a:r>
              <a:rPr lang="en-US" sz="2800" dirty="0">
                <a:solidFill>
                  <a:srgbClr val="0070C0"/>
                </a:solidFill>
              </a:rPr>
              <a:t>Source</a:t>
            </a:r>
            <a:br>
              <a:rPr lang="en-US" sz="2800" dirty="0">
                <a:solidFill>
                  <a:srgbClr val="0070C0"/>
                </a:solidFill>
              </a:rPr>
            </a:br>
            <a:r>
              <a:rPr lang="en-US" sz="2800" dirty="0">
                <a:solidFill>
                  <a:srgbClr val="0070C0"/>
                </a:solidFill>
              </a:rPr>
              <a:t>Control</a:t>
            </a:r>
          </a:p>
        </p:txBody>
      </p:sp>
      <p:sp>
        <p:nvSpPr>
          <p:cNvPr id="3" name="Oval 2"/>
          <p:cNvSpPr/>
          <p:nvPr/>
        </p:nvSpPr>
        <p:spPr>
          <a:xfrm>
            <a:off x="1349467" y="3695371"/>
            <a:ext cx="532436" cy="520922"/>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solidFill>
              </a:rPr>
              <a:t>1</a:t>
            </a:r>
          </a:p>
        </p:txBody>
      </p:sp>
      <p:sp>
        <p:nvSpPr>
          <p:cNvPr id="26" name="Oval 25"/>
          <p:cNvSpPr/>
          <p:nvPr/>
        </p:nvSpPr>
        <p:spPr>
          <a:xfrm>
            <a:off x="2137081" y="4630645"/>
            <a:ext cx="532436" cy="520922"/>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solidFill>
              </a:rPr>
              <a:t>2</a:t>
            </a:r>
          </a:p>
        </p:txBody>
      </p:sp>
      <p:sp>
        <p:nvSpPr>
          <p:cNvPr id="27" name="Oval 26"/>
          <p:cNvSpPr/>
          <p:nvPr/>
        </p:nvSpPr>
        <p:spPr>
          <a:xfrm>
            <a:off x="4858297" y="5181301"/>
            <a:ext cx="532436" cy="520922"/>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solidFill>
              </a:rPr>
              <a:t>3</a:t>
            </a:r>
          </a:p>
        </p:txBody>
      </p:sp>
      <p:sp>
        <p:nvSpPr>
          <p:cNvPr id="28" name="Oval 27"/>
          <p:cNvSpPr/>
          <p:nvPr/>
        </p:nvSpPr>
        <p:spPr>
          <a:xfrm>
            <a:off x="3900461" y="3827420"/>
            <a:ext cx="532436" cy="520922"/>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solidFill>
              </a:rPr>
              <a:t>4</a:t>
            </a:r>
          </a:p>
        </p:txBody>
      </p:sp>
      <p:sp>
        <p:nvSpPr>
          <p:cNvPr id="29" name="Oval 28"/>
          <p:cNvSpPr/>
          <p:nvPr/>
        </p:nvSpPr>
        <p:spPr>
          <a:xfrm>
            <a:off x="4756541" y="3359263"/>
            <a:ext cx="532436" cy="520922"/>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solidFill>
              </a:rPr>
              <a:t>5</a:t>
            </a:r>
          </a:p>
        </p:txBody>
      </p:sp>
    </p:spTree>
    <p:extLst>
      <p:ext uri="{BB962C8B-B14F-4D97-AF65-F5344CB8AC3E}">
        <p14:creationId xmlns:p14="http://schemas.microsoft.com/office/powerpoint/2010/main" val="9736324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Rectangle 49"/>
          <p:cNvSpPr/>
          <p:nvPr/>
        </p:nvSpPr>
        <p:spPr bwMode="auto">
          <a:xfrm>
            <a:off x="2454" y="487"/>
            <a:ext cx="12187096" cy="6857027"/>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50" normalizeH="0" baseline="0" noProof="0" dirty="0">
              <a:ln>
                <a:noFill/>
              </a:ln>
              <a:solidFill>
                <a:srgbClr val="404040"/>
              </a:solidFill>
              <a:effectLst/>
              <a:uLnTx/>
              <a:uFillTx/>
              <a:latin typeface="Segoe UI"/>
              <a:ea typeface="+mn-ea"/>
              <a:cs typeface="+mn-cs"/>
            </a:endParaRPr>
          </a:p>
        </p:txBody>
      </p:sp>
      <p:pic>
        <p:nvPicPr>
          <p:cNvPr id="289" name="Picture 288"/>
          <p:cNvPicPr>
            <a:picLocks noChangeAspect="1"/>
          </p:cNvPicPr>
          <p:nvPr/>
        </p:nvPicPr>
        <p:blipFill>
          <a:blip r:embed="rId3"/>
          <a:stretch>
            <a:fillRect/>
          </a:stretch>
        </p:blipFill>
        <p:spPr>
          <a:xfrm>
            <a:off x="3316506" y="5611485"/>
            <a:ext cx="2016197" cy="1246765"/>
          </a:xfrm>
          <a:prstGeom prst="rect">
            <a:avLst/>
          </a:prstGeom>
        </p:spPr>
      </p:pic>
      <p:sp>
        <p:nvSpPr>
          <p:cNvPr id="74" name="Bent Arrow 73"/>
          <p:cNvSpPr/>
          <p:nvPr/>
        </p:nvSpPr>
        <p:spPr bwMode="auto">
          <a:xfrm>
            <a:off x="1001800" y="2559035"/>
            <a:ext cx="2779785" cy="3374686"/>
          </a:xfrm>
          <a:prstGeom prst="bentArrow">
            <a:avLst/>
          </a:prstGeom>
          <a:solidFill>
            <a:schemeClr val="bg1">
              <a:alpha val="2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50" normalizeH="0" baseline="0" noProof="0" dirty="0">
              <a:ln>
                <a:noFill/>
              </a:ln>
              <a:solidFill>
                <a:srgbClr val="404040"/>
              </a:solidFill>
              <a:effectLst/>
              <a:uLnTx/>
              <a:uFillTx/>
              <a:latin typeface="Calibri" panose="020F0502020204030204" pitchFamily="34" charset="0"/>
              <a:ea typeface="+mn-ea"/>
              <a:cs typeface="Calibri" panose="020F0502020204030204" pitchFamily="34" charset="0"/>
            </a:endParaRPr>
          </a:p>
        </p:txBody>
      </p:sp>
      <p:sp>
        <p:nvSpPr>
          <p:cNvPr id="2" name="Title 1"/>
          <p:cNvSpPr>
            <a:spLocks noGrp="1"/>
          </p:cNvSpPr>
          <p:nvPr>
            <p:ph type="title"/>
          </p:nvPr>
        </p:nvSpPr>
        <p:spPr>
          <a:xfrm>
            <a:off x="180394" y="175236"/>
            <a:ext cx="11655840" cy="899537"/>
          </a:xfrm>
        </p:spPr>
        <p:txBody>
          <a:bodyPr/>
          <a:lstStyle/>
          <a:p>
            <a:r>
              <a:rPr lang="en-US" sz="4400" dirty="0">
                <a:solidFill>
                  <a:schemeClr val="tx1"/>
                </a:solidFill>
                <a:latin typeface="Segoe UI" panose="020B0502040204020203" pitchFamily="34" charset="0"/>
                <a:cs typeface="Segoe UI" panose="020B0502040204020203" pitchFamily="34" charset="0"/>
              </a:rPr>
              <a:t>What is Application Insights?</a:t>
            </a:r>
          </a:p>
        </p:txBody>
      </p:sp>
      <p:sp>
        <p:nvSpPr>
          <p:cNvPr id="38" name="Freeform 95"/>
          <p:cNvSpPr>
            <a:spLocks/>
          </p:cNvSpPr>
          <p:nvPr/>
        </p:nvSpPr>
        <p:spPr bwMode="auto">
          <a:xfrm flipH="1">
            <a:off x="3559787" y="3095673"/>
            <a:ext cx="1493240" cy="969742"/>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27DCF2">
              <a:alpha val="95000"/>
            </a:srgbClr>
          </a:solidFill>
          <a:ln>
            <a:noFill/>
          </a:ln>
          <a:extLst/>
        </p:spPr>
        <p:txBody>
          <a:bodyPr vert="horz" wrap="square" lIns="93233" tIns="46616" rIns="93233" bIns="46616"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srgbClr val="404040"/>
              </a:solidFill>
              <a:effectLst/>
              <a:uLnTx/>
              <a:uFillTx/>
              <a:latin typeface="Calibri" panose="020F0502020204030204" pitchFamily="34" charset="0"/>
              <a:ea typeface="+mn-ea"/>
              <a:cs typeface="Calibri" panose="020F0502020204030204" pitchFamily="34" charset="0"/>
            </a:endParaRPr>
          </a:p>
        </p:txBody>
      </p:sp>
      <p:sp>
        <p:nvSpPr>
          <p:cNvPr id="39" name="Freeform 95"/>
          <p:cNvSpPr>
            <a:spLocks/>
          </p:cNvSpPr>
          <p:nvPr/>
        </p:nvSpPr>
        <p:spPr bwMode="auto">
          <a:xfrm flipH="1">
            <a:off x="4732002" y="3422362"/>
            <a:ext cx="1318013" cy="855945"/>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chemeClr val="bg1">
              <a:alpha val="90000"/>
            </a:schemeClr>
          </a:solidFill>
          <a:ln>
            <a:noFill/>
          </a:ln>
          <a:extLst/>
        </p:spPr>
        <p:txBody>
          <a:bodyPr vert="horz" wrap="square" lIns="93233" tIns="46616" rIns="93233" bIns="46616"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srgbClr val="404040"/>
              </a:solidFill>
              <a:effectLst/>
              <a:uLnTx/>
              <a:uFillTx/>
              <a:latin typeface="Calibri" panose="020F0502020204030204" pitchFamily="34" charset="0"/>
              <a:ea typeface="+mn-ea"/>
              <a:cs typeface="Calibri" panose="020F0502020204030204" pitchFamily="34" charset="0"/>
            </a:endParaRPr>
          </a:p>
        </p:txBody>
      </p:sp>
      <p:pic>
        <p:nvPicPr>
          <p:cNvPr id="72" name="Picture 71"/>
          <p:cNvPicPr>
            <a:picLocks noChangeAspect="1"/>
          </p:cNvPicPr>
          <p:nvPr/>
        </p:nvPicPr>
        <p:blipFill rotWithShape="1">
          <a:blip r:embed="rId4"/>
          <a:srcRect l="11266" b="33156"/>
          <a:stretch/>
        </p:blipFill>
        <p:spPr>
          <a:xfrm>
            <a:off x="2452" y="3971848"/>
            <a:ext cx="4441732" cy="2885665"/>
          </a:xfrm>
          <a:prstGeom prst="rect">
            <a:avLst/>
          </a:prstGeom>
        </p:spPr>
      </p:pic>
      <p:sp>
        <p:nvSpPr>
          <p:cNvPr id="73" name="Rectangle 72"/>
          <p:cNvSpPr/>
          <p:nvPr/>
        </p:nvSpPr>
        <p:spPr>
          <a:xfrm>
            <a:off x="1591591" y="1550798"/>
            <a:ext cx="3009473" cy="976839"/>
          </a:xfrm>
          <a:prstGeom prst="rect">
            <a:avLst/>
          </a:prstGeom>
        </p:spPr>
        <p:txBody>
          <a:bodyPr wrap="square">
            <a:spAutoFit/>
          </a:bodyPr>
          <a:lstStyle/>
          <a:p>
            <a:pPr marL="0" marR="0" lvl="0" indent="0" algn="l" defTabSz="914367" rtl="0" eaLnBrk="1" fontAlgn="auto" latinLnBrk="0" hangingPunct="1">
              <a:lnSpc>
                <a:spcPct val="120000"/>
              </a:lnSpc>
              <a:spcBef>
                <a:spcPts val="0"/>
              </a:spcBef>
              <a:spcAft>
                <a:spcPts val="0"/>
              </a:spcAft>
              <a:buClrTx/>
              <a:buSzTx/>
              <a:buFontTx/>
              <a:buNone/>
              <a:tabLst/>
              <a:defRPr/>
            </a:pPr>
            <a:r>
              <a:rPr kumimoji="0" lang="en-US" sz="1600" b="0" i="0" u="none" strike="noStrike" kern="1200" cap="none" spc="30" normalizeH="0" baseline="0" noProof="0" dirty="0">
                <a:ln>
                  <a:noFill/>
                </a:ln>
                <a:solidFill>
                  <a:srgbClr val="404040"/>
                </a:solidFill>
                <a:effectLst/>
                <a:uLnTx/>
                <a:uFillTx/>
                <a:latin typeface="Calibri" panose="020F0502020204030204" pitchFamily="34" charset="0"/>
                <a:ea typeface="+mn-ea"/>
                <a:cs typeface="Calibri" panose="020F0502020204030204" pitchFamily="34" charset="0"/>
              </a:rPr>
              <a:t>Telemetry is collected at each</a:t>
            </a:r>
            <a:r>
              <a:rPr kumimoji="0" lang="en-US" sz="1600" b="0" i="0" u="none" strike="noStrike" kern="1200" cap="none" spc="0" normalizeH="0" baseline="0" noProof="0" dirty="0">
                <a:ln>
                  <a:noFill/>
                </a:ln>
                <a:solidFill>
                  <a:srgbClr val="404040"/>
                </a:solidFill>
                <a:effectLst/>
                <a:uLnTx/>
                <a:uFillTx/>
                <a:latin typeface="Calibri" panose="020F0502020204030204" pitchFamily="34" charset="0"/>
                <a:ea typeface="+mn-ea"/>
                <a:cs typeface="Calibri" panose="020F0502020204030204" pitchFamily="34" charset="0"/>
              </a:rPr>
              <a:t> </a:t>
            </a:r>
            <a:r>
              <a:rPr kumimoji="0" lang="en-US" sz="1600" b="0" i="0" u="none" strike="noStrike" kern="1200" cap="none" spc="-30" normalizeH="0" baseline="0" noProof="0" dirty="0">
                <a:ln>
                  <a:noFill/>
                </a:ln>
                <a:solidFill>
                  <a:srgbClr val="404040"/>
                </a:solidFill>
                <a:effectLst/>
                <a:uLnTx/>
                <a:uFillTx/>
                <a:latin typeface="Calibri" panose="020F0502020204030204" pitchFamily="34" charset="0"/>
                <a:ea typeface="+mn-ea"/>
                <a:cs typeface="Calibri" panose="020F0502020204030204" pitchFamily="34" charset="0"/>
              </a:rPr>
              <a:t>tier: mobile applications, server</a:t>
            </a:r>
            <a:r>
              <a:rPr kumimoji="0" lang="en-US" sz="1600" b="0" i="0" u="none" strike="noStrike" kern="1200" cap="none" spc="0" normalizeH="0" baseline="0" noProof="0" dirty="0">
                <a:ln>
                  <a:noFill/>
                </a:ln>
                <a:solidFill>
                  <a:srgbClr val="404040"/>
                </a:solidFill>
                <a:effectLst/>
                <a:uLnTx/>
                <a:uFillTx/>
                <a:latin typeface="Calibri" panose="020F0502020204030204" pitchFamily="34" charset="0"/>
                <a:ea typeface="+mn-ea"/>
                <a:cs typeface="Calibri" panose="020F0502020204030204" pitchFamily="34" charset="0"/>
              </a:rPr>
              <a:t> applications and browser</a:t>
            </a:r>
          </a:p>
        </p:txBody>
      </p:sp>
      <p:sp>
        <p:nvSpPr>
          <p:cNvPr id="75" name="Rectangle 74"/>
          <p:cNvSpPr/>
          <p:nvPr/>
        </p:nvSpPr>
        <p:spPr>
          <a:xfrm>
            <a:off x="821487" y="1078676"/>
            <a:ext cx="904545" cy="1828595"/>
          </a:xfrm>
          <a:prstGeom prst="rect">
            <a:avLst/>
          </a:prstGeom>
        </p:spPr>
        <p:txBody>
          <a:bodyPr wrap="none">
            <a:noAutofit/>
          </a:bodyPr>
          <a:lstStyle/>
          <a:p>
            <a:pPr marL="0" marR="0" lvl="0" indent="0" algn="l" defTabSz="913376" rtl="0" eaLnBrk="1" fontAlgn="base" latinLnBrk="0" hangingPunct="1">
              <a:lnSpc>
                <a:spcPct val="120000"/>
              </a:lnSpc>
              <a:spcBef>
                <a:spcPct val="0"/>
              </a:spcBef>
              <a:spcAft>
                <a:spcPct val="0"/>
              </a:spcAft>
              <a:buClrTx/>
              <a:buSzTx/>
              <a:buFontTx/>
              <a:buNone/>
              <a:tabLst/>
              <a:defRPr/>
            </a:pPr>
            <a:r>
              <a:rPr kumimoji="0" lang="en-US" sz="9998" b="1" i="0" u="none" strike="noStrike" kern="0" cap="none" spc="0" normalizeH="0" baseline="0" noProof="0" dirty="0">
                <a:ln>
                  <a:noFill/>
                </a:ln>
                <a:solidFill>
                  <a:srgbClr val="404040"/>
                </a:solidFill>
                <a:effectLst/>
                <a:uLnTx/>
                <a:uFillTx/>
                <a:latin typeface="Calibri" panose="020F0502020204030204" pitchFamily="34" charset="0"/>
                <a:ea typeface="+mn-ea"/>
                <a:cs typeface="Calibri" panose="020F0502020204030204" pitchFamily="34" charset="0"/>
              </a:rPr>
              <a:t>1</a:t>
            </a:r>
          </a:p>
        </p:txBody>
      </p:sp>
      <p:sp>
        <p:nvSpPr>
          <p:cNvPr id="77" name="Rectangle 76"/>
          <p:cNvSpPr/>
          <p:nvPr/>
        </p:nvSpPr>
        <p:spPr>
          <a:xfrm>
            <a:off x="5726979" y="4440812"/>
            <a:ext cx="3360093" cy="976839"/>
          </a:xfrm>
          <a:prstGeom prst="rect">
            <a:avLst/>
          </a:prstGeom>
        </p:spPr>
        <p:txBody>
          <a:bodyPr wrap="square">
            <a:spAutoFit/>
          </a:bodyPr>
          <a:lstStyle/>
          <a:p>
            <a:pPr marL="0" marR="0" lvl="0" indent="0" algn="l" defTabSz="932563" rtl="0" eaLnBrk="1" fontAlgn="auto" latinLnBrk="0" hangingPunct="1">
              <a:lnSpc>
                <a:spcPct val="12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404040"/>
                </a:solidFill>
                <a:effectLst/>
                <a:uLnTx/>
                <a:uFillTx/>
                <a:latin typeface="Calibri" panose="020F0502020204030204" pitchFamily="34" charset="0"/>
                <a:ea typeface="+mn-ea"/>
                <a:cs typeface="Calibri" panose="020F0502020204030204" pitchFamily="34" charset="0"/>
              </a:rPr>
              <a:t>Telemetry arrives in the Application Insights service in the cloud where it is processed &amp; stored</a:t>
            </a:r>
          </a:p>
        </p:txBody>
      </p:sp>
      <p:sp>
        <p:nvSpPr>
          <p:cNvPr id="109" name="Rectangle 108"/>
          <p:cNvSpPr/>
          <p:nvPr/>
        </p:nvSpPr>
        <p:spPr>
          <a:xfrm>
            <a:off x="8269608" y="678503"/>
            <a:ext cx="3382208" cy="845689"/>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404040"/>
                </a:solidFill>
                <a:effectLst/>
                <a:uLnTx/>
                <a:uFillTx/>
                <a:latin typeface="Calibri" panose="020F0502020204030204" pitchFamily="34" charset="0"/>
                <a:ea typeface="+mn-ea"/>
                <a:cs typeface="Calibri" panose="020F0502020204030204" pitchFamily="34" charset="0"/>
              </a:rPr>
              <a:t>Get a 360° view of the application including availability, performance and usage patterns</a:t>
            </a:r>
          </a:p>
        </p:txBody>
      </p:sp>
      <p:sp>
        <p:nvSpPr>
          <p:cNvPr id="110" name="Rectangle 109"/>
          <p:cNvSpPr/>
          <p:nvPr/>
        </p:nvSpPr>
        <p:spPr>
          <a:xfrm>
            <a:off x="7432840" y="82575"/>
            <a:ext cx="904545" cy="1828595"/>
          </a:xfrm>
          <a:prstGeom prst="rect">
            <a:avLst/>
          </a:prstGeom>
        </p:spPr>
        <p:txBody>
          <a:bodyPr wrap="none">
            <a:noAutofit/>
          </a:bodyPr>
          <a:lstStyle/>
          <a:p>
            <a:pPr marL="0" marR="0" lvl="0" indent="0" algn="l" defTabSz="913376" rtl="0" eaLnBrk="1" fontAlgn="base" latinLnBrk="0" hangingPunct="1">
              <a:lnSpc>
                <a:spcPct val="120000"/>
              </a:lnSpc>
              <a:spcBef>
                <a:spcPct val="0"/>
              </a:spcBef>
              <a:spcAft>
                <a:spcPct val="0"/>
              </a:spcAft>
              <a:buClrTx/>
              <a:buSzTx/>
              <a:buFontTx/>
              <a:buNone/>
              <a:tabLst/>
              <a:defRPr/>
            </a:pPr>
            <a:r>
              <a:rPr kumimoji="0" lang="en-US" sz="9998" b="1" i="0" u="none" strike="noStrike" kern="0" cap="none" spc="0" normalizeH="0" baseline="0" noProof="0" dirty="0">
                <a:ln>
                  <a:noFill/>
                </a:ln>
                <a:solidFill>
                  <a:srgbClr val="404040"/>
                </a:solidFill>
                <a:effectLst/>
                <a:uLnTx/>
                <a:uFillTx/>
                <a:latin typeface="Calibri" panose="020F0502020204030204" pitchFamily="34" charset="0"/>
                <a:ea typeface="+mn-ea"/>
                <a:cs typeface="Calibri" panose="020F0502020204030204" pitchFamily="34" charset="0"/>
              </a:rPr>
              <a:t>3</a:t>
            </a:r>
          </a:p>
        </p:txBody>
      </p:sp>
      <p:sp>
        <p:nvSpPr>
          <p:cNvPr id="115" name="Right Arrow 114"/>
          <p:cNvSpPr/>
          <p:nvPr/>
        </p:nvSpPr>
        <p:spPr bwMode="auto">
          <a:xfrm>
            <a:off x="6008314" y="2625374"/>
            <a:ext cx="2162499" cy="1245354"/>
          </a:xfrm>
          <a:prstGeom prst="rightArrow">
            <a:avLst/>
          </a:prstGeom>
          <a:solidFill>
            <a:schemeClr val="bg1">
              <a:alpha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50" normalizeH="0" baseline="0" noProof="0" dirty="0">
              <a:ln>
                <a:noFill/>
              </a:ln>
              <a:solidFill>
                <a:srgbClr val="404040"/>
              </a:solidFill>
              <a:effectLst/>
              <a:uLnTx/>
              <a:uFillTx/>
              <a:latin typeface="Calibri" panose="020F0502020204030204" pitchFamily="34" charset="0"/>
              <a:ea typeface="+mn-ea"/>
              <a:cs typeface="Calibri" panose="020F0502020204030204" pitchFamily="34" charset="0"/>
            </a:endParaRPr>
          </a:p>
        </p:txBody>
      </p:sp>
      <p:sp>
        <p:nvSpPr>
          <p:cNvPr id="40" name="Freeform 95"/>
          <p:cNvSpPr>
            <a:spLocks/>
          </p:cNvSpPr>
          <p:nvPr/>
        </p:nvSpPr>
        <p:spPr bwMode="auto">
          <a:xfrm flipH="1">
            <a:off x="4192757" y="2060384"/>
            <a:ext cx="2542915" cy="1651422"/>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4EC1EA">
              <a:alpha val="9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33" tIns="46616" rIns="93233" bIns="46616" numCol="1" anchor="ctr" anchorCtr="0" compatLnSpc="1">
            <a:prstTxWarp prst="textNoShape">
              <a:avLst/>
            </a:prstTxWarp>
          </a:bodyPr>
          <a:lstStyle/>
          <a:p>
            <a:pPr marL="0" marR="0" lvl="0" indent="0" algn="ctr" defTabSz="932239"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404040"/>
              </a:solidFill>
              <a:effectLst/>
              <a:uLnTx/>
              <a:uFillTx/>
              <a:latin typeface="Calibri" panose="020F0502020204030204" pitchFamily="34" charset="0"/>
              <a:ea typeface="+mn-ea"/>
              <a:cs typeface="Calibri" panose="020F0502020204030204" pitchFamily="34" charset="0"/>
            </a:endParaRPr>
          </a:p>
        </p:txBody>
      </p:sp>
      <p:grpSp>
        <p:nvGrpSpPr>
          <p:cNvPr id="51" name="Group 50"/>
          <p:cNvGrpSpPr/>
          <p:nvPr/>
        </p:nvGrpSpPr>
        <p:grpSpPr>
          <a:xfrm>
            <a:off x="7983556" y="4513316"/>
            <a:ext cx="4205993" cy="2344198"/>
            <a:chOff x="7982235" y="4513470"/>
            <a:chExt cx="4206590" cy="2344530"/>
          </a:xfrm>
        </p:grpSpPr>
        <p:sp>
          <p:nvSpPr>
            <p:cNvPr id="52" name="Freeform 6"/>
            <p:cNvSpPr>
              <a:spLocks/>
            </p:cNvSpPr>
            <p:nvPr/>
          </p:nvSpPr>
          <p:spPr bwMode="auto">
            <a:xfrm>
              <a:off x="9044055" y="4513470"/>
              <a:ext cx="2889003" cy="1639233"/>
            </a:xfrm>
            <a:custGeom>
              <a:avLst/>
              <a:gdLst>
                <a:gd name="T0" fmla="*/ 14 w 1491"/>
                <a:gd name="T1" fmla="*/ 846 h 846"/>
                <a:gd name="T2" fmla="*/ 0 w 1491"/>
                <a:gd name="T3" fmla="*/ 814 h 846"/>
                <a:gd name="T4" fmla="*/ 348 w 1491"/>
                <a:gd name="T5" fmla="*/ 653 h 846"/>
                <a:gd name="T6" fmla="*/ 562 w 1491"/>
                <a:gd name="T7" fmla="*/ 402 h 846"/>
                <a:gd name="T8" fmla="*/ 915 w 1491"/>
                <a:gd name="T9" fmla="*/ 328 h 846"/>
                <a:gd name="T10" fmla="*/ 1128 w 1491"/>
                <a:gd name="T11" fmla="*/ 77 h 846"/>
                <a:gd name="T12" fmla="*/ 1491 w 1491"/>
                <a:gd name="T13" fmla="*/ 0 h 846"/>
                <a:gd name="T14" fmla="*/ 1491 w 1491"/>
                <a:gd name="T15" fmla="*/ 37 h 846"/>
                <a:gd name="T16" fmla="*/ 1147 w 1491"/>
                <a:gd name="T17" fmla="*/ 111 h 846"/>
                <a:gd name="T18" fmla="*/ 934 w 1491"/>
                <a:gd name="T19" fmla="*/ 360 h 846"/>
                <a:gd name="T20" fmla="*/ 582 w 1491"/>
                <a:gd name="T21" fmla="*/ 434 h 846"/>
                <a:gd name="T22" fmla="*/ 371 w 1491"/>
                <a:gd name="T23" fmla="*/ 682 h 846"/>
                <a:gd name="T24" fmla="*/ 14 w 1491"/>
                <a:gd name="T25" fmla="*/ 846 h 8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91" h="846">
                  <a:moveTo>
                    <a:pt x="14" y="846"/>
                  </a:moveTo>
                  <a:lnTo>
                    <a:pt x="0" y="814"/>
                  </a:lnTo>
                  <a:lnTo>
                    <a:pt x="348" y="653"/>
                  </a:lnTo>
                  <a:lnTo>
                    <a:pt x="562" y="402"/>
                  </a:lnTo>
                  <a:lnTo>
                    <a:pt x="915" y="328"/>
                  </a:lnTo>
                  <a:lnTo>
                    <a:pt x="1128" y="77"/>
                  </a:lnTo>
                  <a:lnTo>
                    <a:pt x="1491" y="0"/>
                  </a:lnTo>
                  <a:lnTo>
                    <a:pt x="1491" y="37"/>
                  </a:lnTo>
                  <a:lnTo>
                    <a:pt x="1147" y="111"/>
                  </a:lnTo>
                  <a:lnTo>
                    <a:pt x="934" y="360"/>
                  </a:lnTo>
                  <a:lnTo>
                    <a:pt x="582" y="434"/>
                  </a:lnTo>
                  <a:lnTo>
                    <a:pt x="371" y="682"/>
                  </a:lnTo>
                  <a:lnTo>
                    <a:pt x="14" y="846"/>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04040"/>
                </a:solidFill>
                <a:effectLst/>
                <a:uLnTx/>
                <a:uFillTx/>
                <a:latin typeface="Calibri" panose="020F0502020204030204" pitchFamily="34" charset="0"/>
                <a:ea typeface="+mn-ea"/>
                <a:cs typeface="Calibri" panose="020F0502020204030204" pitchFamily="34" charset="0"/>
              </a:endParaRPr>
            </a:p>
          </p:txBody>
        </p:sp>
        <p:sp>
          <p:nvSpPr>
            <p:cNvPr id="54" name="Freeform 5"/>
            <p:cNvSpPr>
              <a:spLocks/>
            </p:cNvSpPr>
            <p:nvPr/>
          </p:nvSpPr>
          <p:spPr bwMode="auto">
            <a:xfrm>
              <a:off x="9036305" y="5273020"/>
              <a:ext cx="2859939" cy="995941"/>
            </a:xfrm>
            <a:custGeom>
              <a:avLst/>
              <a:gdLst>
                <a:gd name="T0" fmla="*/ 8 w 1476"/>
                <a:gd name="T1" fmla="*/ 514 h 514"/>
                <a:gd name="T2" fmla="*/ 0 w 1476"/>
                <a:gd name="T3" fmla="*/ 479 h 514"/>
                <a:gd name="T4" fmla="*/ 429 w 1476"/>
                <a:gd name="T5" fmla="*/ 374 h 514"/>
                <a:gd name="T6" fmla="*/ 780 w 1476"/>
                <a:gd name="T7" fmla="*/ 156 h 514"/>
                <a:gd name="T8" fmla="*/ 1213 w 1476"/>
                <a:gd name="T9" fmla="*/ 139 h 514"/>
                <a:gd name="T10" fmla="*/ 1476 w 1476"/>
                <a:gd name="T11" fmla="*/ 0 h 514"/>
                <a:gd name="T12" fmla="*/ 1476 w 1476"/>
                <a:gd name="T13" fmla="*/ 0 h 514"/>
                <a:gd name="T14" fmla="*/ 1476 w 1476"/>
                <a:gd name="T15" fmla="*/ 37 h 514"/>
                <a:gd name="T16" fmla="*/ 1476 w 1476"/>
                <a:gd name="T17" fmla="*/ 40 h 514"/>
                <a:gd name="T18" fmla="*/ 1222 w 1476"/>
                <a:gd name="T19" fmla="*/ 175 h 514"/>
                <a:gd name="T20" fmla="*/ 792 w 1476"/>
                <a:gd name="T21" fmla="*/ 191 h 514"/>
                <a:gd name="T22" fmla="*/ 443 w 1476"/>
                <a:gd name="T23" fmla="*/ 408 h 514"/>
                <a:gd name="T24" fmla="*/ 8 w 1476"/>
                <a:gd name="T25" fmla="*/ 514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76" h="514">
                  <a:moveTo>
                    <a:pt x="8" y="514"/>
                  </a:moveTo>
                  <a:lnTo>
                    <a:pt x="0" y="479"/>
                  </a:lnTo>
                  <a:lnTo>
                    <a:pt x="429" y="374"/>
                  </a:lnTo>
                  <a:lnTo>
                    <a:pt x="780" y="156"/>
                  </a:lnTo>
                  <a:lnTo>
                    <a:pt x="1213" y="139"/>
                  </a:lnTo>
                  <a:lnTo>
                    <a:pt x="1476" y="0"/>
                  </a:lnTo>
                  <a:lnTo>
                    <a:pt x="1476" y="0"/>
                  </a:lnTo>
                  <a:lnTo>
                    <a:pt x="1476" y="37"/>
                  </a:lnTo>
                  <a:lnTo>
                    <a:pt x="1476" y="40"/>
                  </a:lnTo>
                  <a:lnTo>
                    <a:pt x="1222" y="175"/>
                  </a:lnTo>
                  <a:lnTo>
                    <a:pt x="792" y="191"/>
                  </a:lnTo>
                  <a:lnTo>
                    <a:pt x="443" y="408"/>
                  </a:lnTo>
                  <a:lnTo>
                    <a:pt x="8" y="514"/>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04040"/>
                </a:solidFill>
                <a:effectLst/>
                <a:uLnTx/>
                <a:uFillTx/>
                <a:latin typeface="Calibri" panose="020F0502020204030204" pitchFamily="34" charset="0"/>
                <a:ea typeface="+mn-ea"/>
                <a:cs typeface="Calibri" panose="020F0502020204030204" pitchFamily="34" charset="0"/>
              </a:endParaRPr>
            </a:p>
          </p:txBody>
        </p:sp>
        <p:sp>
          <p:nvSpPr>
            <p:cNvPr id="55" name="Freeform 7"/>
            <p:cNvSpPr>
              <a:spLocks/>
            </p:cNvSpPr>
            <p:nvPr/>
          </p:nvSpPr>
          <p:spPr bwMode="auto">
            <a:xfrm>
              <a:off x="9049867" y="5703174"/>
              <a:ext cx="2846375" cy="773113"/>
            </a:xfrm>
            <a:custGeom>
              <a:avLst/>
              <a:gdLst>
                <a:gd name="T0" fmla="*/ 6 w 1469"/>
                <a:gd name="T1" fmla="*/ 399 h 399"/>
                <a:gd name="T2" fmla="*/ 0 w 1469"/>
                <a:gd name="T3" fmla="*/ 362 h 399"/>
                <a:gd name="T4" fmla="*/ 340 w 1469"/>
                <a:gd name="T5" fmla="*/ 309 h 399"/>
                <a:gd name="T6" fmla="*/ 624 w 1469"/>
                <a:gd name="T7" fmla="*/ 137 h 399"/>
                <a:gd name="T8" fmla="*/ 968 w 1469"/>
                <a:gd name="T9" fmla="*/ 170 h 399"/>
                <a:gd name="T10" fmla="*/ 1249 w 1469"/>
                <a:gd name="T11" fmla="*/ 0 h 399"/>
                <a:gd name="T12" fmla="*/ 1469 w 1469"/>
                <a:gd name="T13" fmla="*/ 25 h 399"/>
                <a:gd name="T14" fmla="*/ 1469 w 1469"/>
                <a:gd name="T15" fmla="*/ 61 h 399"/>
                <a:gd name="T16" fmla="*/ 1257 w 1469"/>
                <a:gd name="T17" fmla="*/ 36 h 399"/>
                <a:gd name="T18" fmla="*/ 976 w 1469"/>
                <a:gd name="T19" fmla="*/ 208 h 399"/>
                <a:gd name="T20" fmla="*/ 632 w 1469"/>
                <a:gd name="T21" fmla="*/ 173 h 399"/>
                <a:gd name="T22" fmla="*/ 352 w 1469"/>
                <a:gd name="T23" fmla="*/ 344 h 399"/>
                <a:gd name="T24" fmla="*/ 6 w 1469"/>
                <a:gd name="T25" fmla="*/ 399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69" h="399">
                  <a:moveTo>
                    <a:pt x="6" y="399"/>
                  </a:moveTo>
                  <a:lnTo>
                    <a:pt x="0" y="362"/>
                  </a:lnTo>
                  <a:lnTo>
                    <a:pt x="340" y="309"/>
                  </a:lnTo>
                  <a:lnTo>
                    <a:pt x="624" y="137"/>
                  </a:lnTo>
                  <a:lnTo>
                    <a:pt x="968" y="170"/>
                  </a:lnTo>
                  <a:lnTo>
                    <a:pt x="1249" y="0"/>
                  </a:lnTo>
                  <a:lnTo>
                    <a:pt x="1469" y="25"/>
                  </a:lnTo>
                  <a:lnTo>
                    <a:pt x="1469" y="61"/>
                  </a:lnTo>
                  <a:lnTo>
                    <a:pt x="1257" y="36"/>
                  </a:lnTo>
                  <a:lnTo>
                    <a:pt x="976" y="208"/>
                  </a:lnTo>
                  <a:lnTo>
                    <a:pt x="632" y="173"/>
                  </a:lnTo>
                  <a:lnTo>
                    <a:pt x="352" y="344"/>
                  </a:lnTo>
                  <a:lnTo>
                    <a:pt x="6" y="399"/>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04040"/>
                </a:solidFill>
                <a:effectLst/>
                <a:uLnTx/>
                <a:uFillTx/>
                <a:latin typeface="Calibri" panose="020F0502020204030204" pitchFamily="34" charset="0"/>
                <a:ea typeface="+mn-ea"/>
                <a:cs typeface="Calibri" panose="020F0502020204030204" pitchFamily="34" charset="0"/>
              </a:endParaRPr>
            </a:p>
          </p:txBody>
        </p:sp>
        <p:sp>
          <p:nvSpPr>
            <p:cNvPr id="56" name="Freeform 8"/>
            <p:cNvSpPr>
              <a:spLocks/>
            </p:cNvSpPr>
            <p:nvPr/>
          </p:nvSpPr>
          <p:spPr bwMode="auto">
            <a:xfrm>
              <a:off x="7982235" y="6361967"/>
              <a:ext cx="2123640" cy="496033"/>
            </a:xfrm>
            <a:custGeom>
              <a:avLst/>
              <a:gdLst>
                <a:gd name="T0" fmla="*/ 485 w 784"/>
                <a:gd name="T1" fmla="*/ 29 h 183"/>
                <a:gd name="T2" fmla="*/ 0 w 784"/>
                <a:gd name="T3" fmla="*/ 183 h 183"/>
                <a:gd name="T4" fmla="*/ 277 w 784"/>
                <a:gd name="T5" fmla="*/ 183 h 183"/>
                <a:gd name="T6" fmla="*/ 784 w 784"/>
                <a:gd name="T7" fmla="*/ 183 h 183"/>
                <a:gd name="T8" fmla="*/ 485 w 784"/>
                <a:gd name="T9" fmla="*/ 29 h 183"/>
              </a:gdLst>
              <a:ahLst/>
              <a:cxnLst>
                <a:cxn ang="0">
                  <a:pos x="T0" y="T1"/>
                </a:cxn>
                <a:cxn ang="0">
                  <a:pos x="T2" y="T3"/>
                </a:cxn>
                <a:cxn ang="0">
                  <a:pos x="T4" y="T5"/>
                </a:cxn>
                <a:cxn ang="0">
                  <a:pos x="T6" y="T7"/>
                </a:cxn>
                <a:cxn ang="0">
                  <a:pos x="T8" y="T9"/>
                </a:cxn>
              </a:cxnLst>
              <a:rect l="0" t="0" r="r" b="b"/>
              <a:pathLst>
                <a:path w="784" h="183">
                  <a:moveTo>
                    <a:pt x="485" y="29"/>
                  </a:moveTo>
                  <a:cubicBezTo>
                    <a:pt x="314" y="0"/>
                    <a:pt x="132" y="51"/>
                    <a:pt x="0" y="183"/>
                  </a:cubicBezTo>
                  <a:cubicBezTo>
                    <a:pt x="277" y="183"/>
                    <a:pt x="277" y="183"/>
                    <a:pt x="277" y="183"/>
                  </a:cubicBezTo>
                  <a:cubicBezTo>
                    <a:pt x="784" y="183"/>
                    <a:pt x="784" y="183"/>
                    <a:pt x="784" y="183"/>
                  </a:cubicBezTo>
                  <a:cubicBezTo>
                    <a:pt x="700" y="99"/>
                    <a:pt x="594" y="47"/>
                    <a:pt x="485" y="29"/>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04040"/>
                </a:solidFill>
                <a:effectLst/>
                <a:uLnTx/>
                <a:uFillTx/>
                <a:latin typeface="Calibri" panose="020F0502020204030204" pitchFamily="34" charset="0"/>
                <a:ea typeface="+mn-ea"/>
                <a:cs typeface="Calibri" panose="020F0502020204030204" pitchFamily="34" charset="0"/>
              </a:endParaRPr>
            </a:p>
          </p:txBody>
        </p:sp>
        <p:sp>
          <p:nvSpPr>
            <p:cNvPr id="57" name="Freeform 9"/>
            <p:cNvSpPr>
              <a:spLocks/>
            </p:cNvSpPr>
            <p:nvPr/>
          </p:nvSpPr>
          <p:spPr bwMode="auto">
            <a:xfrm>
              <a:off x="8954924" y="6119764"/>
              <a:ext cx="3233901" cy="738236"/>
            </a:xfrm>
            <a:custGeom>
              <a:avLst/>
              <a:gdLst>
                <a:gd name="T0" fmla="*/ 858 w 1193"/>
                <a:gd name="T1" fmla="*/ 37 h 272"/>
                <a:gd name="T2" fmla="*/ 437 w 1193"/>
                <a:gd name="T3" fmla="*/ 31 h 272"/>
                <a:gd name="T4" fmla="*/ 0 w 1193"/>
                <a:gd name="T5" fmla="*/ 272 h 272"/>
                <a:gd name="T6" fmla="*/ 1193 w 1193"/>
                <a:gd name="T7" fmla="*/ 272 h 272"/>
                <a:gd name="T8" fmla="*/ 1193 w 1193"/>
                <a:gd name="T9" fmla="*/ 204 h 272"/>
                <a:gd name="T10" fmla="*/ 858 w 1193"/>
                <a:gd name="T11" fmla="*/ 37 h 272"/>
              </a:gdLst>
              <a:ahLst/>
              <a:cxnLst>
                <a:cxn ang="0">
                  <a:pos x="T0" y="T1"/>
                </a:cxn>
                <a:cxn ang="0">
                  <a:pos x="T2" y="T3"/>
                </a:cxn>
                <a:cxn ang="0">
                  <a:pos x="T4" y="T5"/>
                </a:cxn>
                <a:cxn ang="0">
                  <a:pos x="T6" y="T7"/>
                </a:cxn>
                <a:cxn ang="0">
                  <a:pos x="T8" y="T9"/>
                </a:cxn>
                <a:cxn ang="0">
                  <a:pos x="T10" y="T11"/>
                </a:cxn>
              </a:cxnLst>
              <a:rect l="0" t="0" r="r" b="b"/>
              <a:pathLst>
                <a:path w="1193" h="272">
                  <a:moveTo>
                    <a:pt x="858" y="37"/>
                  </a:moveTo>
                  <a:cubicBezTo>
                    <a:pt x="720" y="2"/>
                    <a:pt x="575" y="0"/>
                    <a:pt x="437" y="31"/>
                  </a:cubicBezTo>
                  <a:cubicBezTo>
                    <a:pt x="277" y="68"/>
                    <a:pt x="125" y="148"/>
                    <a:pt x="0" y="272"/>
                  </a:cubicBezTo>
                  <a:cubicBezTo>
                    <a:pt x="1193" y="272"/>
                    <a:pt x="1193" y="272"/>
                    <a:pt x="1193" y="272"/>
                  </a:cubicBezTo>
                  <a:cubicBezTo>
                    <a:pt x="1193" y="204"/>
                    <a:pt x="1193" y="204"/>
                    <a:pt x="1193" y="204"/>
                  </a:cubicBezTo>
                  <a:cubicBezTo>
                    <a:pt x="1092" y="124"/>
                    <a:pt x="978" y="68"/>
                    <a:pt x="858" y="37"/>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04040"/>
                </a:solidFill>
                <a:effectLst/>
                <a:uLnTx/>
                <a:uFillTx/>
                <a:latin typeface="Calibri" panose="020F0502020204030204" pitchFamily="34" charset="0"/>
                <a:ea typeface="+mn-ea"/>
                <a:cs typeface="Calibri" panose="020F0502020204030204" pitchFamily="34" charset="0"/>
              </a:endParaRPr>
            </a:p>
          </p:txBody>
        </p:sp>
        <p:sp>
          <p:nvSpPr>
            <p:cNvPr id="58" name="Freeform 10"/>
            <p:cNvSpPr>
              <a:spLocks/>
            </p:cNvSpPr>
            <p:nvPr/>
          </p:nvSpPr>
          <p:spPr bwMode="auto">
            <a:xfrm>
              <a:off x="10138814" y="6119763"/>
              <a:ext cx="1141262" cy="602602"/>
            </a:xfrm>
            <a:custGeom>
              <a:avLst/>
              <a:gdLst>
                <a:gd name="T0" fmla="*/ 114 w 421"/>
                <a:gd name="T1" fmla="*/ 199 h 222"/>
                <a:gd name="T2" fmla="*/ 211 w 421"/>
                <a:gd name="T3" fmla="*/ 222 h 222"/>
                <a:gd name="T4" fmla="*/ 421 w 421"/>
                <a:gd name="T5" fmla="*/ 37 h 222"/>
                <a:gd name="T6" fmla="*/ 0 w 421"/>
                <a:gd name="T7" fmla="*/ 31 h 222"/>
                <a:gd name="T8" fmla="*/ 59 w 421"/>
                <a:gd name="T9" fmla="*/ 158 h 222"/>
                <a:gd name="T10" fmla="*/ 114 w 421"/>
                <a:gd name="T11" fmla="*/ 199 h 222"/>
              </a:gdLst>
              <a:ahLst/>
              <a:cxnLst>
                <a:cxn ang="0">
                  <a:pos x="T0" y="T1"/>
                </a:cxn>
                <a:cxn ang="0">
                  <a:pos x="T2" y="T3"/>
                </a:cxn>
                <a:cxn ang="0">
                  <a:pos x="T4" y="T5"/>
                </a:cxn>
                <a:cxn ang="0">
                  <a:pos x="T6" y="T7"/>
                </a:cxn>
                <a:cxn ang="0">
                  <a:pos x="T8" y="T9"/>
                </a:cxn>
                <a:cxn ang="0">
                  <a:pos x="T10" y="T11"/>
                </a:cxn>
              </a:cxnLst>
              <a:rect l="0" t="0" r="r" b="b"/>
              <a:pathLst>
                <a:path w="421" h="222">
                  <a:moveTo>
                    <a:pt x="114" y="199"/>
                  </a:moveTo>
                  <a:cubicBezTo>
                    <a:pt x="143" y="213"/>
                    <a:pt x="176" y="222"/>
                    <a:pt x="211" y="222"/>
                  </a:cubicBezTo>
                  <a:cubicBezTo>
                    <a:pt x="318" y="222"/>
                    <a:pt x="407" y="141"/>
                    <a:pt x="421" y="37"/>
                  </a:cubicBezTo>
                  <a:cubicBezTo>
                    <a:pt x="283" y="2"/>
                    <a:pt x="138" y="0"/>
                    <a:pt x="0" y="31"/>
                  </a:cubicBezTo>
                  <a:cubicBezTo>
                    <a:pt x="5" y="81"/>
                    <a:pt x="27" y="125"/>
                    <a:pt x="59" y="158"/>
                  </a:cubicBezTo>
                  <a:cubicBezTo>
                    <a:pt x="75" y="174"/>
                    <a:pt x="94" y="188"/>
                    <a:pt x="114" y="199"/>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04040"/>
                </a:solidFill>
                <a:effectLst/>
                <a:uLnTx/>
                <a:uFillTx/>
                <a:latin typeface="Calibri" panose="020F0502020204030204" pitchFamily="34" charset="0"/>
                <a:ea typeface="+mn-ea"/>
                <a:cs typeface="Calibri" panose="020F0502020204030204" pitchFamily="34" charset="0"/>
              </a:endParaRPr>
            </a:p>
          </p:txBody>
        </p:sp>
        <p:sp>
          <p:nvSpPr>
            <p:cNvPr id="59" name="Freeform 11"/>
            <p:cNvSpPr>
              <a:spLocks/>
            </p:cNvSpPr>
            <p:nvPr/>
          </p:nvSpPr>
          <p:spPr bwMode="auto">
            <a:xfrm>
              <a:off x="10198882" y="5569477"/>
              <a:ext cx="631667" cy="575475"/>
            </a:xfrm>
            <a:custGeom>
              <a:avLst/>
              <a:gdLst>
                <a:gd name="T0" fmla="*/ 233 w 233"/>
                <a:gd name="T1" fmla="*/ 55 h 212"/>
                <a:gd name="T2" fmla="*/ 90 w 233"/>
                <a:gd name="T3" fmla="*/ 0 h 212"/>
                <a:gd name="T4" fmla="*/ 0 w 233"/>
                <a:gd name="T5" fmla="*/ 20 h 212"/>
                <a:gd name="T6" fmla="*/ 90 w 233"/>
                <a:gd name="T7" fmla="*/ 212 h 212"/>
                <a:gd name="T8" fmla="*/ 233 w 233"/>
                <a:gd name="T9" fmla="*/ 55 h 212"/>
              </a:gdLst>
              <a:ahLst/>
              <a:cxnLst>
                <a:cxn ang="0">
                  <a:pos x="T0" y="T1"/>
                </a:cxn>
                <a:cxn ang="0">
                  <a:pos x="T2" y="T3"/>
                </a:cxn>
                <a:cxn ang="0">
                  <a:pos x="T4" y="T5"/>
                </a:cxn>
                <a:cxn ang="0">
                  <a:pos x="T6" y="T7"/>
                </a:cxn>
                <a:cxn ang="0">
                  <a:pos x="T8" y="T9"/>
                </a:cxn>
              </a:cxnLst>
              <a:rect l="0" t="0" r="r" b="b"/>
              <a:pathLst>
                <a:path w="233" h="212">
                  <a:moveTo>
                    <a:pt x="233" y="55"/>
                  </a:moveTo>
                  <a:cubicBezTo>
                    <a:pt x="195" y="21"/>
                    <a:pt x="145" y="0"/>
                    <a:pt x="90" y="0"/>
                  </a:cubicBezTo>
                  <a:cubicBezTo>
                    <a:pt x="58" y="0"/>
                    <a:pt x="27" y="7"/>
                    <a:pt x="0" y="20"/>
                  </a:cubicBezTo>
                  <a:cubicBezTo>
                    <a:pt x="90" y="212"/>
                    <a:pt x="90" y="212"/>
                    <a:pt x="90" y="212"/>
                  </a:cubicBezTo>
                  <a:lnTo>
                    <a:pt x="233" y="55"/>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04040"/>
                </a:solidFill>
                <a:effectLst/>
                <a:uLnTx/>
                <a:uFillTx/>
                <a:latin typeface="Calibri" panose="020F0502020204030204" pitchFamily="34" charset="0"/>
                <a:ea typeface="+mn-ea"/>
                <a:cs typeface="Calibri" panose="020F0502020204030204" pitchFamily="34" charset="0"/>
              </a:endParaRPr>
            </a:p>
          </p:txBody>
        </p:sp>
        <p:sp>
          <p:nvSpPr>
            <p:cNvPr id="60" name="Freeform 12"/>
            <p:cNvSpPr>
              <a:spLocks/>
            </p:cNvSpPr>
            <p:nvPr/>
          </p:nvSpPr>
          <p:spPr bwMode="auto">
            <a:xfrm>
              <a:off x="10443023" y="5718675"/>
              <a:ext cx="532847" cy="426278"/>
            </a:xfrm>
            <a:custGeom>
              <a:avLst/>
              <a:gdLst>
                <a:gd name="T0" fmla="*/ 197 w 197"/>
                <a:gd name="T1" fmla="*/ 77 h 157"/>
                <a:gd name="T2" fmla="*/ 143 w 197"/>
                <a:gd name="T3" fmla="*/ 0 h 157"/>
                <a:gd name="T4" fmla="*/ 0 w 197"/>
                <a:gd name="T5" fmla="*/ 157 h 157"/>
                <a:gd name="T6" fmla="*/ 197 w 197"/>
                <a:gd name="T7" fmla="*/ 77 h 157"/>
              </a:gdLst>
              <a:ahLst/>
              <a:cxnLst>
                <a:cxn ang="0">
                  <a:pos x="T0" y="T1"/>
                </a:cxn>
                <a:cxn ang="0">
                  <a:pos x="T2" y="T3"/>
                </a:cxn>
                <a:cxn ang="0">
                  <a:pos x="T4" y="T5"/>
                </a:cxn>
                <a:cxn ang="0">
                  <a:pos x="T6" y="T7"/>
                </a:cxn>
              </a:cxnLst>
              <a:rect l="0" t="0" r="r" b="b"/>
              <a:pathLst>
                <a:path w="197" h="157">
                  <a:moveTo>
                    <a:pt x="197" y="77"/>
                  </a:moveTo>
                  <a:cubicBezTo>
                    <a:pt x="185" y="47"/>
                    <a:pt x="166" y="21"/>
                    <a:pt x="143" y="0"/>
                  </a:cubicBezTo>
                  <a:cubicBezTo>
                    <a:pt x="0" y="157"/>
                    <a:pt x="0" y="157"/>
                    <a:pt x="0" y="157"/>
                  </a:cubicBezTo>
                  <a:lnTo>
                    <a:pt x="197" y="7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04040"/>
                </a:solidFill>
                <a:effectLst/>
                <a:uLnTx/>
                <a:uFillTx/>
                <a:latin typeface="Calibri" panose="020F0502020204030204" pitchFamily="34" charset="0"/>
                <a:ea typeface="+mn-ea"/>
                <a:cs typeface="Calibri" panose="020F0502020204030204" pitchFamily="34" charset="0"/>
              </a:endParaRPr>
            </a:p>
          </p:txBody>
        </p:sp>
        <p:sp>
          <p:nvSpPr>
            <p:cNvPr id="61" name="Freeform 13"/>
            <p:cNvSpPr>
              <a:spLocks/>
            </p:cNvSpPr>
            <p:nvPr/>
          </p:nvSpPr>
          <p:spPr bwMode="auto">
            <a:xfrm>
              <a:off x="9867547" y="5623730"/>
              <a:ext cx="575475" cy="924248"/>
            </a:xfrm>
            <a:custGeom>
              <a:avLst/>
              <a:gdLst>
                <a:gd name="T0" fmla="*/ 122 w 212"/>
                <a:gd name="T1" fmla="*/ 0 h 341"/>
                <a:gd name="T2" fmla="*/ 0 w 212"/>
                <a:gd name="T3" fmla="*/ 192 h 341"/>
                <a:gd name="T4" fmla="*/ 61 w 212"/>
                <a:gd name="T5" fmla="*/ 341 h 341"/>
                <a:gd name="T6" fmla="*/ 212 w 212"/>
                <a:gd name="T7" fmla="*/ 192 h 341"/>
                <a:gd name="T8" fmla="*/ 122 w 212"/>
                <a:gd name="T9" fmla="*/ 0 h 341"/>
              </a:gdLst>
              <a:ahLst/>
              <a:cxnLst>
                <a:cxn ang="0">
                  <a:pos x="T0" y="T1"/>
                </a:cxn>
                <a:cxn ang="0">
                  <a:pos x="T2" y="T3"/>
                </a:cxn>
                <a:cxn ang="0">
                  <a:pos x="T4" y="T5"/>
                </a:cxn>
                <a:cxn ang="0">
                  <a:pos x="T6" y="T7"/>
                </a:cxn>
                <a:cxn ang="0">
                  <a:pos x="T8" y="T9"/>
                </a:cxn>
              </a:cxnLst>
              <a:rect l="0" t="0" r="r" b="b"/>
              <a:pathLst>
                <a:path w="212" h="341">
                  <a:moveTo>
                    <a:pt x="122" y="0"/>
                  </a:moveTo>
                  <a:cubicBezTo>
                    <a:pt x="50" y="34"/>
                    <a:pt x="0" y="107"/>
                    <a:pt x="0" y="192"/>
                  </a:cubicBezTo>
                  <a:cubicBezTo>
                    <a:pt x="0" y="250"/>
                    <a:pt x="23" y="303"/>
                    <a:pt x="61" y="341"/>
                  </a:cubicBezTo>
                  <a:cubicBezTo>
                    <a:pt x="212" y="192"/>
                    <a:pt x="212" y="192"/>
                    <a:pt x="212" y="192"/>
                  </a:cubicBezTo>
                  <a:lnTo>
                    <a:pt x="122" y="0"/>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04040"/>
                </a:solidFill>
                <a:effectLst/>
                <a:uLnTx/>
                <a:uFillTx/>
                <a:latin typeface="Calibri" panose="020F0502020204030204" pitchFamily="34" charset="0"/>
                <a:ea typeface="+mn-ea"/>
                <a:cs typeface="Calibri" panose="020F0502020204030204" pitchFamily="34" charset="0"/>
              </a:endParaRPr>
            </a:p>
          </p:txBody>
        </p:sp>
        <p:sp>
          <p:nvSpPr>
            <p:cNvPr id="62" name="Freeform 14"/>
            <p:cNvSpPr>
              <a:spLocks/>
            </p:cNvSpPr>
            <p:nvPr/>
          </p:nvSpPr>
          <p:spPr bwMode="auto">
            <a:xfrm>
              <a:off x="10443023" y="5927939"/>
              <a:ext cx="577413" cy="217014"/>
            </a:xfrm>
            <a:custGeom>
              <a:avLst/>
              <a:gdLst>
                <a:gd name="T0" fmla="*/ 0 w 213"/>
                <a:gd name="T1" fmla="*/ 80 h 80"/>
                <a:gd name="T2" fmla="*/ 213 w 213"/>
                <a:gd name="T3" fmla="*/ 80 h 80"/>
                <a:gd name="T4" fmla="*/ 197 w 213"/>
                <a:gd name="T5" fmla="*/ 0 h 80"/>
                <a:gd name="T6" fmla="*/ 0 w 213"/>
                <a:gd name="T7" fmla="*/ 80 h 80"/>
              </a:gdLst>
              <a:ahLst/>
              <a:cxnLst>
                <a:cxn ang="0">
                  <a:pos x="T0" y="T1"/>
                </a:cxn>
                <a:cxn ang="0">
                  <a:pos x="T2" y="T3"/>
                </a:cxn>
                <a:cxn ang="0">
                  <a:pos x="T4" y="T5"/>
                </a:cxn>
                <a:cxn ang="0">
                  <a:pos x="T6" y="T7"/>
                </a:cxn>
              </a:cxnLst>
              <a:rect l="0" t="0" r="r" b="b"/>
              <a:pathLst>
                <a:path w="213" h="80">
                  <a:moveTo>
                    <a:pt x="0" y="80"/>
                  </a:moveTo>
                  <a:cubicBezTo>
                    <a:pt x="213" y="80"/>
                    <a:pt x="213" y="80"/>
                    <a:pt x="213" y="80"/>
                  </a:cubicBezTo>
                  <a:cubicBezTo>
                    <a:pt x="213" y="52"/>
                    <a:pt x="207" y="25"/>
                    <a:pt x="197" y="0"/>
                  </a:cubicBezTo>
                  <a:lnTo>
                    <a:pt x="0" y="8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04040"/>
                </a:solidFill>
                <a:effectLst/>
                <a:uLnTx/>
                <a:uFillTx/>
                <a:latin typeface="Calibri" panose="020F0502020204030204" pitchFamily="34" charset="0"/>
                <a:ea typeface="+mn-ea"/>
                <a:cs typeface="Calibri" panose="020F0502020204030204" pitchFamily="34" charset="0"/>
              </a:endParaRPr>
            </a:p>
          </p:txBody>
        </p:sp>
        <p:sp>
          <p:nvSpPr>
            <p:cNvPr id="63" name="Freeform 15"/>
            <p:cNvSpPr>
              <a:spLocks/>
            </p:cNvSpPr>
            <p:nvPr/>
          </p:nvSpPr>
          <p:spPr bwMode="auto">
            <a:xfrm>
              <a:off x="10034183" y="6144953"/>
              <a:ext cx="408839" cy="515409"/>
            </a:xfrm>
            <a:custGeom>
              <a:avLst/>
              <a:gdLst>
                <a:gd name="T0" fmla="*/ 0 w 151"/>
                <a:gd name="T1" fmla="*/ 149 h 190"/>
                <a:gd name="T2" fmla="*/ 55 w 151"/>
                <a:gd name="T3" fmla="*/ 190 h 190"/>
                <a:gd name="T4" fmla="*/ 151 w 151"/>
                <a:gd name="T5" fmla="*/ 0 h 190"/>
                <a:gd name="T6" fmla="*/ 0 w 151"/>
                <a:gd name="T7" fmla="*/ 149 h 190"/>
              </a:gdLst>
              <a:ahLst/>
              <a:cxnLst>
                <a:cxn ang="0">
                  <a:pos x="T0" y="T1"/>
                </a:cxn>
                <a:cxn ang="0">
                  <a:pos x="T2" y="T3"/>
                </a:cxn>
                <a:cxn ang="0">
                  <a:pos x="T4" y="T5"/>
                </a:cxn>
                <a:cxn ang="0">
                  <a:pos x="T6" y="T7"/>
                </a:cxn>
              </a:cxnLst>
              <a:rect l="0" t="0" r="r" b="b"/>
              <a:pathLst>
                <a:path w="151" h="190">
                  <a:moveTo>
                    <a:pt x="0" y="149"/>
                  </a:moveTo>
                  <a:cubicBezTo>
                    <a:pt x="16" y="165"/>
                    <a:pt x="35" y="179"/>
                    <a:pt x="55" y="190"/>
                  </a:cubicBezTo>
                  <a:cubicBezTo>
                    <a:pt x="151" y="0"/>
                    <a:pt x="151" y="0"/>
                    <a:pt x="151" y="0"/>
                  </a:cubicBezTo>
                  <a:lnTo>
                    <a:pt x="0" y="149"/>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04040"/>
                </a:solidFill>
                <a:effectLst/>
                <a:uLnTx/>
                <a:uFillTx/>
                <a:latin typeface="Calibri" panose="020F0502020204030204" pitchFamily="34" charset="0"/>
                <a:ea typeface="+mn-ea"/>
                <a:cs typeface="Calibri" panose="020F0502020204030204" pitchFamily="34" charset="0"/>
              </a:endParaRPr>
            </a:p>
          </p:txBody>
        </p:sp>
        <p:sp>
          <p:nvSpPr>
            <p:cNvPr id="64" name="Freeform 16"/>
            <p:cNvSpPr>
              <a:spLocks/>
            </p:cNvSpPr>
            <p:nvPr/>
          </p:nvSpPr>
          <p:spPr bwMode="auto">
            <a:xfrm>
              <a:off x="10183381" y="6144953"/>
              <a:ext cx="837055" cy="577413"/>
            </a:xfrm>
            <a:custGeom>
              <a:avLst/>
              <a:gdLst>
                <a:gd name="T0" fmla="*/ 0 w 309"/>
                <a:gd name="T1" fmla="*/ 190 h 213"/>
                <a:gd name="T2" fmla="*/ 96 w 309"/>
                <a:gd name="T3" fmla="*/ 213 h 213"/>
                <a:gd name="T4" fmla="*/ 309 w 309"/>
                <a:gd name="T5" fmla="*/ 0 h 213"/>
                <a:gd name="T6" fmla="*/ 96 w 309"/>
                <a:gd name="T7" fmla="*/ 0 h 213"/>
                <a:gd name="T8" fmla="*/ 0 w 309"/>
                <a:gd name="T9" fmla="*/ 190 h 213"/>
              </a:gdLst>
              <a:ahLst/>
              <a:cxnLst>
                <a:cxn ang="0">
                  <a:pos x="T0" y="T1"/>
                </a:cxn>
                <a:cxn ang="0">
                  <a:pos x="T2" y="T3"/>
                </a:cxn>
                <a:cxn ang="0">
                  <a:pos x="T4" y="T5"/>
                </a:cxn>
                <a:cxn ang="0">
                  <a:pos x="T6" y="T7"/>
                </a:cxn>
                <a:cxn ang="0">
                  <a:pos x="T8" y="T9"/>
                </a:cxn>
              </a:cxnLst>
              <a:rect l="0" t="0" r="r" b="b"/>
              <a:pathLst>
                <a:path w="309" h="213">
                  <a:moveTo>
                    <a:pt x="0" y="190"/>
                  </a:moveTo>
                  <a:cubicBezTo>
                    <a:pt x="29" y="204"/>
                    <a:pt x="62" y="213"/>
                    <a:pt x="96" y="213"/>
                  </a:cubicBezTo>
                  <a:cubicBezTo>
                    <a:pt x="214" y="213"/>
                    <a:pt x="309" y="118"/>
                    <a:pt x="309" y="0"/>
                  </a:cubicBezTo>
                  <a:cubicBezTo>
                    <a:pt x="96" y="0"/>
                    <a:pt x="96" y="0"/>
                    <a:pt x="96" y="0"/>
                  </a:cubicBezTo>
                  <a:lnTo>
                    <a:pt x="0" y="19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04040"/>
                </a:solidFill>
                <a:effectLst/>
                <a:uLnTx/>
                <a:uFillTx/>
                <a:latin typeface="Calibri" panose="020F0502020204030204" pitchFamily="34" charset="0"/>
                <a:ea typeface="+mn-ea"/>
                <a:cs typeface="Calibri" panose="020F0502020204030204" pitchFamily="34" charset="0"/>
              </a:endParaRPr>
            </a:p>
          </p:txBody>
        </p:sp>
        <p:sp>
          <p:nvSpPr>
            <p:cNvPr id="65" name="Freeform 17"/>
            <p:cNvSpPr>
              <a:spLocks/>
            </p:cNvSpPr>
            <p:nvPr/>
          </p:nvSpPr>
          <p:spPr bwMode="auto">
            <a:xfrm>
              <a:off x="10187256" y="6476288"/>
              <a:ext cx="1772929" cy="381712"/>
            </a:xfrm>
            <a:custGeom>
              <a:avLst/>
              <a:gdLst>
                <a:gd name="T0" fmla="*/ 511 w 654"/>
                <a:gd name="T1" fmla="*/ 44 h 141"/>
                <a:gd name="T2" fmla="*/ 404 w 654"/>
                <a:gd name="T3" fmla="*/ 12 h 141"/>
                <a:gd name="T4" fmla="*/ 349 w 654"/>
                <a:gd name="T5" fmla="*/ 6 h 141"/>
                <a:gd name="T6" fmla="*/ 0 w 654"/>
                <a:gd name="T7" fmla="*/ 141 h 141"/>
                <a:gd name="T8" fmla="*/ 231 w 654"/>
                <a:gd name="T9" fmla="*/ 141 h 141"/>
                <a:gd name="T10" fmla="*/ 654 w 654"/>
                <a:gd name="T11" fmla="*/ 141 h 141"/>
                <a:gd name="T12" fmla="*/ 511 w 654"/>
                <a:gd name="T13" fmla="*/ 44 h 141"/>
              </a:gdLst>
              <a:ahLst/>
              <a:cxnLst>
                <a:cxn ang="0">
                  <a:pos x="T0" y="T1"/>
                </a:cxn>
                <a:cxn ang="0">
                  <a:pos x="T2" y="T3"/>
                </a:cxn>
                <a:cxn ang="0">
                  <a:pos x="T4" y="T5"/>
                </a:cxn>
                <a:cxn ang="0">
                  <a:pos x="T6" y="T7"/>
                </a:cxn>
                <a:cxn ang="0">
                  <a:pos x="T8" y="T9"/>
                </a:cxn>
                <a:cxn ang="0">
                  <a:pos x="T10" y="T11"/>
                </a:cxn>
                <a:cxn ang="0">
                  <a:pos x="T12" y="T13"/>
                </a:cxn>
              </a:cxnLst>
              <a:rect l="0" t="0" r="r" b="b"/>
              <a:pathLst>
                <a:path w="654" h="141">
                  <a:moveTo>
                    <a:pt x="511" y="44"/>
                  </a:moveTo>
                  <a:cubicBezTo>
                    <a:pt x="477" y="29"/>
                    <a:pt x="441" y="18"/>
                    <a:pt x="404" y="12"/>
                  </a:cubicBezTo>
                  <a:cubicBezTo>
                    <a:pt x="386" y="9"/>
                    <a:pt x="367" y="7"/>
                    <a:pt x="349" y="6"/>
                  </a:cubicBezTo>
                  <a:cubicBezTo>
                    <a:pt x="223" y="0"/>
                    <a:pt x="96" y="45"/>
                    <a:pt x="0" y="141"/>
                  </a:cubicBezTo>
                  <a:cubicBezTo>
                    <a:pt x="231" y="141"/>
                    <a:pt x="231" y="141"/>
                    <a:pt x="231" y="141"/>
                  </a:cubicBezTo>
                  <a:cubicBezTo>
                    <a:pt x="654" y="141"/>
                    <a:pt x="654" y="141"/>
                    <a:pt x="654" y="141"/>
                  </a:cubicBezTo>
                  <a:cubicBezTo>
                    <a:pt x="612" y="99"/>
                    <a:pt x="563" y="67"/>
                    <a:pt x="511" y="44"/>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04040"/>
                </a:solidFill>
                <a:effectLst/>
                <a:uLnTx/>
                <a:uFillTx/>
                <a:latin typeface="Calibri" panose="020F0502020204030204" pitchFamily="34" charset="0"/>
                <a:ea typeface="+mn-ea"/>
                <a:cs typeface="Calibri" panose="020F0502020204030204" pitchFamily="34" charset="0"/>
              </a:endParaRPr>
            </a:p>
          </p:txBody>
        </p:sp>
        <p:sp>
          <p:nvSpPr>
            <p:cNvPr id="66" name="Rectangle 18"/>
            <p:cNvSpPr>
              <a:spLocks noChangeArrowheads="1"/>
            </p:cNvSpPr>
            <p:nvPr/>
          </p:nvSpPr>
          <p:spPr bwMode="auto">
            <a:xfrm>
              <a:off x="9125436" y="6412346"/>
              <a:ext cx="147260" cy="445654"/>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04040"/>
                </a:solidFill>
                <a:effectLst/>
                <a:uLnTx/>
                <a:uFillTx/>
                <a:latin typeface="Calibri" panose="020F0502020204030204" pitchFamily="34" charset="0"/>
                <a:ea typeface="+mn-ea"/>
                <a:cs typeface="Calibri" panose="020F0502020204030204" pitchFamily="34" charset="0"/>
              </a:endParaRPr>
            </a:p>
          </p:txBody>
        </p:sp>
        <p:sp>
          <p:nvSpPr>
            <p:cNvPr id="67" name="Freeform 19"/>
            <p:cNvSpPr>
              <a:spLocks/>
            </p:cNvSpPr>
            <p:nvPr/>
          </p:nvSpPr>
          <p:spPr bwMode="auto">
            <a:xfrm>
              <a:off x="8592587" y="6484037"/>
              <a:ext cx="147260" cy="373962"/>
            </a:xfrm>
            <a:custGeom>
              <a:avLst/>
              <a:gdLst>
                <a:gd name="T0" fmla="*/ 0 w 76"/>
                <a:gd name="T1" fmla="*/ 0 h 193"/>
                <a:gd name="T2" fmla="*/ 0 w 76"/>
                <a:gd name="T3" fmla="*/ 39 h 193"/>
                <a:gd name="T4" fmla="*/ 0 w 76"/>
                <a:gd name="T5" fmla="*/ 193 h 193"/>
                <a:gd name="T6" fmla="*/ 76 w 76"/>
                <a:gd name="T7" fmla="*/ 193 h 193"/>
                <a:gd name="T8" fmla="*/ 76 w 76"/>
                <a:gd name="T9" fmla="*/ 10 h 193"/>
                <a:gd name="T10" fmla="*/ 76 w 76"/>
                <a:gd name="T11" fmla="*/ 0 h 193"/>
                <a:gd name="T12" fmla="*/ 0 w 76"/>
                <a:gd name="T13" fmla="*/ 0 h 193"/>
              </a:gdLst>
              <a:ahLst/>
              <a:cxnLst>
                <a:cxn ang="0">
                  <a:pos x="T0" y="T1"/>
                </a:cxn>
                <a:cxn ang="0">
                  <a:pos x="T2" y="T3"/>
                </a:cxn>
                <a:cxn ang="0">
                  <a:pos x="T4" y="T5"/>
                </a:cxn>
                <a:cxn ang="0">
                  <a:pos x="T6" y="T7"/>
                </a:cxn>
                <a:cxn ang="0">
                  <a:pos x="T8" y="T9"/>
                </a:cxn>
                <a:cxn ang="0">
                  <a:pos x="T10" y="T11"/>
                </a:cxn>
                <a:cxn ang="0">
                  <a:pos x="T12" y="T13"/>
                </a:cxn>
              </a:cxnLst>
              <a:rect l="0" t="0" r="r" b="b"/>
              <a:pathLst>
                <a:path w="76" h="193">
                  <a:moveTo>
                    <a:pt x="0" y="0"/>
                  </a:moveTo>
                  <a:lnTo>
                    <a:pt x="0" y="39"/>
                  </a:lnTo>
                  <a:lnTo>
                    <a:pt x="0" y="193"/>
                  </a:lnTo>
                  <a:lnTo>
                    <a:pt x="76" y="193"/>
                  </a:lnTo>
                  <a:lnTo>
                    <a:pt x="76" y="10"/>
                  </a:lnTo>
                  <a:lnTo>
                    <a:pt x="76" y="0"/>
                  </a:lnTo>
                  <a:lnTo>
                    <a:pt x="0" y="0"/>
                  </a:lnTo>
                  <a:close/>
                </a:path>
              </a:pathLst>
            </a:custGeom>
            <a:solidFill>
              <a:srgbClr val="28C9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04040"/>
                </a:solidFill>
                <a:effectLst/>
                <a:uLnTx/>
                <a:uFillTx/>
                <a:latin typeface="Calibri" panose="020F0502020204030204" pitchFamily="34" charset="0"/>
                <a:ea typeface="+mn-ea"/>
                <a:cs typeface="Calibri" panose="020F0502020204030204" pitchFamily="34" charset="0"/>
              </a:endParaRPr>
            </a:p>
          </p:txBody>
        </p:sp>
        <p:sp>
          <p:nvSpPr>
            <p:cNvPr id="68" name="Freeform 20"/>
            <p:cNvSpPr>
              <a:spLocks/>
            </p:cNvSpPr>
            <p:nvPr/>
          </p:nvSpPr>
          <p:spPr bwMode="auto">
            <a:xfrm>
              <a:off x="8770849" y="6125577"/>
              <a:ext cx="145321" cy="732423"/>
            </a:xfrm>
            <a:custGeom>
              <a:avLst/>
              <a:gdLst>
                <a:gd name="T0" fmla="*/ 0 w 75"/>
                <a:gd name="T1" fmla="*/ 0 h 378"/>
                <a:gd name="T2" fmla="*/ 0 w 75"/>
                <a:gd name="T3" fmla="*/ 188 h 378"/>
                <a:gd name="T4" fmla="*/ 0 w 75"/>
                <a:gd name="T5" fmla="*/ 378 h 378"/>
                <a:gd name="T6" fmla="*/ 75 w 75"/>
                <a:gd name="T7" fmla="*/ 378 h 378"/>
                <a:gd name="T8" fmla="*/ 75 w 75"/>
                <a:gd name="T9" fmla="*/ 158 h 378"/>
                <a:gd name="T10" fmla="*/ 75 w 75"/>
                <a:gd name="T11" fmla="*/ 0 h 378"/>
                <a:gd name="T12" fmla="*/ 0 w 75"/>
                <a:gd name="T13" fmla="*/ 0 h 378"/>
              </a:gdLst>
              <a:ahLst/>
              <a:cxnLst>
                <a:cxn ang="0">
                  <a:pos x="T0" y="T1"/>
                </a:cxn>
                <a:cxn ang="0">
                  <a:pos x="T2" y="T3"/>
                </a:cxn>
                <a:cxn ang="0">
                  <a:pos x="T4" y="T5"/>
                </a:cxn>
                <a:cxn ang="0">
                  <a:pos x="T6" y="T7"/>
                </a:cxn>
                <a:cxn ang="0">
                  <a:pos x="T8" y="T9"/>
                </a:cxn>
                <a:cxn ang="0">
                  <a:pos x="T10" y="T11"/>
                </a:cxn>
                <a:cxn ang="0">
                  <a:pos x="T12" y="T13"/>
                </a:cxn>
              </a:cxnLst>
              <a:rect l="0" t="0" r="r" b="b"/>
              <a:pathLst>
                <a:path w="75" h="378">
                  <a:moveTo>
                    <a:pt x="0" y="0"/>
                  </a:moveTo>
                  <a:lnTo>
                    <a:pt x="0" y="188"/>
                  </a:lnTo>
                  <a:lnTo>
                    <a:pt x="0" y="378"/>
                  </a:lnTo>
                  <a:lnTo>
                    <a:pt x="75" y="378"/>
                  </a:lnTo>
                  <a:lnTo>
                    <a:pt x="75" y="158"/>
                  </a:lnTo>
                  <a:lnTo>
                    <a:pt x="75" y="0"/>
                  </a:lnTo>
                  <a:lnTo>
                    <a:pt x="0" y="0"/>
                  </a:lnTo>
                  <a:close/>
                </a:path>
              </a:pathLst>
            </a:custGeom>
            <a:solidFill>
              <a:srgbClr val="1F4F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04040"/>
                </a:solidFill>
                <a:effectLst/>
                <a:uLnTx/>
                <a:uFillTx/>
                <a:latin typeface="Calibri" panose="020F0502020204030204" pitchFamily="34" charset="0"/>
                <a:ea typeface="+mn-ea"/>
                <a:cs typeface="Calibri" panose="020F0502020204030204" pitchFamily="34" charset="0"/>
              </a:endParaRPr>
            </a:p>
          </p:txBody>
        </p:sp>
        <p:sp>
          <p:nvSpPr>
            <p:cNvPr id="69" name="Freeform 21"/>
            <p:cNvSpPr>
              <a:spLocks/>
            </p:cNvSpPr>
            <p:nvPr/>
          </p:nvSpPr>
          <p:spPr bwMode="auto">
            <a:xfrm>
              <a:off x="8947174" y="5800055"/>
              <a:ext cx="149197" cy="1057945"/>
            </a:xfrm>
            <a:custGeom>
              <a:avLst/>
              <a:gdLst>
                <a:gd name="T0" fmla="*/ 0 w 77"/>
                <a:gd name="T1" fmla="*/ 0 h 546"/>
                <a:gd name="T2" fmla="*/ 0 w 77"/>
                <a:gd name="T3" fmla="*/ 319 h 546"/>
                <a:gd name="T4" fmla="*/ 0 w 77"/>
                <a:gd name="T5" fmla="*/ 546 h 546"/>
                <a:gd name="T6" fmla="*/ 77 w 77"/>
                <a:gd name="T7" fmla="*/ 546 h 546"/>
                <a:gd name="T8" fmla="*/ 77 w 77"/>
                <a:gd name="T9" fmla="*/ 290 h 546"/>
                <a:gd name="T10" fmla="*/ 77 w 77"/>
                <a:gd name="T11" fmla="*/ 0 h 546"/>
                <a:gd name="T12" fmla="*/ 0 w 77"/>
                <a:gd name="T13" fmla="*/ 0 h 546"/>
              </a:gdLst>
              <a:ahLst/>
              <a:cxnLst>
                <a:cxn ang="0">
                  <a:pos x="T0" y="T1"/>
                </a:cxn>
                <a:cxn ang="0">
                  <a:pos x="T2" y="T3"/>
                </a:cxn>
                <a:cxn ang="0">
                  <a:pos x="T4" y="T5"/>
                </a:cxn>
                <a:cxn ang="0">
                  <a:pos x="T6" y="T7"/>
                </a:cxn>
                <a:cxn ang="0">
                  <a:pos x="T8" y="T9"/>
                </a:cxn>
                <a:cxn ang="0">
                  <a:pos x="T10" y="T11"/>
                </a:cxn>
                <a:cxn ang="0">
                  <a:pos x="T12" y="T13"/>
                </a:cxn>
              </a:cxnLst>
              <a:rect l="0" t="0" r="r" b="b"/>
              <a:pathLst>
                <a:path w="77" h="546">
                  <a:moveTo>
                    <a:pt x="0" y="0"/>
                  </a:moveTo>
                  <a:lnTo>
                    <a:pt x="0" y="319"/>
                  </a:lnTo>
                  <a:lnTo>
                    <a:pt x="0" y="546"/>
                  </a:lnTo>
                  <a:lnTo>
                    <a:pt x="77" y="546"/>
                  </a:lnTo>
                  <a:lnTo>
                    <a:pt x="77" y="290"/>
                  </a:lnTo>
                  <a:lnTo>
                    <a:pt x="77" y="0"/>
                  </a:lnTo>
                  <a:lnTo>
                    <a:pt x="0" y="0"/>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04040"/>
                </a:solidFill>
                <a:effectLst/>
                <a:uLnTx/>
                <a:uFillTx/>
                <a:latin typeface="Calibri" panose="020F0502020204030204" pitchFamily="34" charset="0"/>
                <a:ea typeface="+mn-ea"/>
                <a:cs typeface="Calibri" panose="020F0502020204030204" pitchFamily="34" charset="0"/>
              </a:endParaRPr>
            </a:p>
          </p:txBody>
        </p:sp>
        <p:sp>
          <p:nvSpPr>
            <p:cNvPr id="70" name="Freeform 22"/>
            <p:cNvSpPr>
              <a:spLocks/>
            </p:cNvSpPr>
            <p:nvPr/>
          </p:nvSpPr>
          <p:spPr bwMode="auto">
            <a:xfrm>
              <a:off x="9303697" y="6137202"/>
              <a:ext cx="147260" cy="720798"/>
            </a:xfrm>
            <a:custGeom>
              <a:avLst/>
              <a:gdLst>
                <a:gd name="T0" fmla="*/ 0 w 76"/>
                <a:gd name="T1" fmla="*/ 0 h 372"/>
                <a:gd name="T2" fmla="*/ 0 w 76"/>
                <a:gd name="T3" fmla="*/ 74 h 372"/>
                <a:gd name="T4" fmla="*/ 0 w 76"/>
                <a:gd name="T5" fmla="*/ 372 h 372"/>
                <a:gd name="T6" fmla="*/ 76 w 76"/>
                <a:gd name="T7" fmla="*/ 372 h 372"/>
                <a:gd name="T8" fmla="*/ 76 w 76"/>
                <a:gd name="T9" fmla="*/ 43 h 372"/>
                <a:gd name="T10" fmla="*/ 76 w 76"/>
                <a:gd name="T11" fmla="*/ 0 h 372"/>
                <a:gd name="T12" fmla="*/ 0 w 76"/>
                <a:gd name="T13" fmla="*/ 0 h 372"/>
              </a:gdLst>
              <a:ahLst/>
              <a:cxnLst>
                <a:cxn ang="0">
                  <a:pos x="T0" y="T1"/>
                </a:cxn>
                <a:cxn ang="0">
                  <a:pos x="T2" y="T3"/>
                </a:cxn>
                <a:cxn ang="0">
                  <a:pos x="T4" y="T5"/>
                </a:cxn>
                <a:cxn ang="0">
                  <a:pos x="T6" y="T7"/>
                </a:cxn>
                <a:cxn ang="0">
                  <a:pos x="T8" y="T9"/>
                </a:cxn>
                <a:cxn ang="0">
                  <a:pos x="T10" y="T11"/>
                </a:cxn>
                <a:cxn ang="0">
                  <a:pos x="T12" y="T13"/>
                </a:cxn>
              </a:cxnLst>
              <a:rect l="0" t="0" r="r" b="b"/>
              <a:pathLst>
                <a:path w="76" h="372">
                  <a:moveTo>
                    <a:pt x="0" y="0"/>
                  </a:moveTo>
                  <a:lnTo>
                    <a:pt x="0" y="74"/>
                  </a:lnTo>
                  <a:lnTo>
                    <a:pt x="0" y="372"/>
                  </a:lnTo>
                  <a:lnTo>
                    <a:pt x="76" y="372"/>
                  </a:lnTo>
                  <a:lnTo>
                    <a:pt x="76" y="43"/>
                  </a:lnTo>
                  <a:lnTo>
                    <a:pt x="76" y="0"/>
                  </a:lnTo>
                  <a:lnTo>
                    <a:pt x="0" y="0"/>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04040"/>
                </a:solidFill>
                <a:effectLst/>
                <a:uLnTx/>
                <a:uFillTx/>
                <a:latin typeface="Calibri" panose="020F0502020204030204" pitchFamily="34" charset="0"/>
                <a:ea typeface="+mn-ea"/>
                <a:cs typeface="Calibri" panose="020F0502020204030204" pitchFamily="34" charset="0"/>
              </a:endParaRPr>
            </a:p>
          </p:txBody>
        </p:sp>
        <p:sp>
          <p:nvSpPr>
            <p:cNvPr id="71" name="Freeform 23"/>
            <p:cNvSpPr>
              <a:spLocks/>
            </p:cNvSpPr>
            <p:nvPr/>
          </p:nvSpPr>
          <p:spPr bwMode="auto">
            <a:xfrm>
              <a:off x="8236064" y="6499538"/>
              <a:ext cx="149197" cy="358461"/>
            </a:xfrm>
            <a:custGeom>
              <a:avLst/>
              <a:gdLst>
                <a:gd name="T0" fmla="*/ 0 w 77"/>
                <a:gd name="T1" fmla="*/ 0 h 185"/>
                <a:gd name="T2" fmla="*/ 0 w 77"/>
                <a:gd name="T3" fmla="*/ 104 h 185"/>
                <a:gd name="T4" fmla="*/ 0 w 77"/>
                <a:gd name="T5" fmla="*/ 185 h 185"/>
                <a:gd name="T6" fmla="*/ 77 w 77"/>
                <a:gd name="T7" fmla="*/ 185 h 185"/>
                <a:gd name="T8" fmla="*/ 77 w 77"/>
                <a:gd name="T9" fmla="*/ 73 h 185"/>
                <a:gd name="T10" fmla="*/ 77 w 77"/>
                <a:gd name="T11" fmla="*/ 0 h 185"/>
                <a:gd name="T12" fmla="*/ 0 w 77"/>
                <a:gd name="T13" fmla="*/ 0 h 185"/>
              </a:gdLst>
              <a:ahLst/>
              <a:cxnLst>
                <a:cxn ang="0">
                  <a:pos x="T0" y="T1"/>
                </a:cxn>
                <a:cxn ang="0">
                  <a:pos x="T2" y="T3"/>
                </a:cxn>
                <a:cxn ang="0">
                  <a:pos x="T4" y="T5"/>
                </a:cxn>
                <a:cxn ang="0">
                  <a:pos x="T6" y="T7"/>
                </a:cxn>
                <a:cxn ang="0">
                  <a:pos x="T8" y="T9"/>
                </a:cxn>
                <a:cxn ang="0">
                  <a:pos x="T10" y="T11"/>
                </a:cxn>
                <a:cxn ang="0">
                  <a:pos x="T12" y="T13"/>
                </a:cxn>
              </a:cxnLst>
              <a:rect l="0" t="0" r="r" b="b"/>
              <a:pathLst>
                <a:path w="77" h="185">
                  <a:moveTo>
                    <a:pt x="0" y="0"/>
                  </a:moveTo>
                  <a:lnTo>
                    <a:pt x="0" y="104"/>
                  </a:lnTo>
                  <a:lnTo>
                    <a:pt x="0" y="185"/>
                  </a:lnTo>
                  <a:lnTo>
                    <a:pt x="77" y="185"/>
                  </a:lnTo>
                  <a:lnTo>
                    <a:pt x="77" y="73"/>
                  </a:lnTo>
                  <a:lnTo>
                    <a:pt x="77" y="0"/>
                  </a:lnTo>
                  <a:lnTo>
                    <a:pt x="0"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04040"/>
                </a:solidFill>
                <a:effectLst/>
                <a:uLnTx/>
                <a:uFillTx/>
                <a:latin typeface="Calibri" panose="020F0502020204030204" pitchFamily="34" charset="0"/>
                <a:ea typeface="+mn-ea"/>
                <a:cs typeface="Calibri" panose="020F0502020204030204" pitchFamily="34" charset="0"/>
              </a:endParaRPr>
            </a:p>
          </p:txBody>
        </p:sp>
        <p:sp>
          <p:nvSpPr>
            <p:cNvPr id="76" name="Freeform 24"/>
            <p:cNvSpPr>
              <a:spLocks/>
            </p:cNvSpPr>
            <p:nvPr/>
          </p:nvSpPr>
          <p:spPr bwMode="auto">
            <a:xfrm>
              <a:off x="8416264" y="5910499"/>
              <a:ext cx="145321" cy="947500"/>
            </a:xfrm>
            <a:custGeom>
              <a:avLst/>
              <a:gdLst>
                <a:gd name="T0" fmla="*/ 0 w 75"/>
                <a:gd name="T1" fmla="*/ 0 h 489"/>
                <a:gd name="T2" fmla="*/ 0 w 75"/>
                <a:gd name="T3" fmla="*/ 371 h 489"/>
                <a:gd name="T4" fmla="*/ 0 w 75"/>
                <a:gd name="T5" fmla="*/ 489 h 489"/>
                <a:gd name="T6" fmla="*/ 75 w 75"/>
                <a:gd name="T7" fmla="*/ 489 h 489"/>
                <a:gd name="T8" fmla="*/ 75 w 75"/>
                <a:gd name="T9" fmla="*/ 341 h 489"/>
                <a:gd name="T10" fmla="*/ 75 w 75"/>
                <a:gd name="T11" fmla="*/ 0 h 489"/>
                <a:gd name="T12" fmla="*/ 0 w 75"/>
                <a:gd name="T13" fmla="*/ 0 h 489"/>
              </a:gdLst>
              <a:ahLst/>
              <a:cxnLst>
                <a:cxn ang="0">
                  <a:pos x="T0" y="T1"/>
                </a:cxn>
                <a:cxn ang="0">
                  <a:pos x="T2" y="T3"/>
                </a:cxn>
                <a:cxn ang="0">
                  <a:pos x="T4" y="T5"/>
                </a:cxn>
                <a:cxn ang="0">
                  <a:pos x="T6" y="T7"/>
                </a:cxn>
                <a:cxn ang="0">
                  <a:pos x="T8" y="T9"/>
                </a:cxn>
                <a:cxn ang="0">
                  <a:pos x="T10" y="T11"/>
                </a:cxn>
                <a:cxn ang="0">
                  <a:pos x="T12" y="T13"/>
                </a:cxn>
              </a:cxnLst>
              <a:rect l="0" t="0" r="r" b="b"/>
              <a:pathLst>
                <a:path w="75" h="489">
                  <a:moveTo>
                    <a:pt x="0" y="0"/>
                  </a:moveTo>
                  <a:lnTo>
                    <a:pt x="0" y="371"/>
                  </a:lnTo>
                  <a:lnTo>
                    <a:pt x="0" y="489"/>
                  </a:lnTo>
                  <a:lnTo>
                    <a:pt x="75" y="489"/>
                  </a:lnTo>
                  <a:lnTo>
                    <a:pt x="75" y="341"/>
                  </a:lnTo>
                  <a:lnTo>
                    <a:pt x="75" y="0"/>
                  </a:lnTo>
                  <a:lnTo>
                    <a:pt x="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04040"/>
                </a:solidFill>
                <a:effectLst/>
                <a:uLnTx/>
                <a:uFillTx/>
                <a:latin typeface="Calibri" panose="020F0502020204030204" pitchFamily="34" charset="0"/>
                <a:ea typeface="+mn-ea"/>
                <a:cs typeface="Calibri" panose="020F0502020204030204" pitchFamily="34" charset="0"/>
              </a:endParaRPr>
            </a:p>
          </p:txBody>
        </p:sp>
      </p:grpSp>
      <p:sp>
        <p:nvSpPr>
          <p:cNvPr id="78" name="Rectangle 77"/>
          <p:cNvSpPr/>
          <p:nvPr/>
        </p:nvSpPr>
        <p:spPr>
          <a:xfrm>
            <a:off x="4899733" y="3959167"/>
            <a:ext cx="904545" cy="1828595"/>
          </a:xfrm>
          <a:prstGeom prst="rect">
            <a:avLst/>
          </a:prstGeom>
        </p:spPr>
        <p:txBody>
          <a:bodyPr wrap="none">
            <a:noAutofit/>
          </a:bodyPr>
          <a:lstStyle/>
          <a:p>
            <a:pPr marL="0" marR="0" lvl="0" indent="0" algn="l" defTabSz="913376" rtl="0" eaLnBrk="1" fontAlgn="base" latinLnBrk="0" hangingPunct="1">
              <a:lnSpc>
                <a:spcPct val="120000"/>
              </a:lnSpc>
              <a:spcBef>
                <a:spcPct val="0"/>
              </a:spcBef>
              <a:spcAft>
                <a:spcPct val="0"/>
              </a:spcAft>
              <a:buClrTx/>
              <a:buSzTx/>
              <a:buFontTx/>
              <a:buNone/>
              <a:tabLst/>
              <a:defRPr/>
            </a:pPr>
            <a:r>
              <a:rPr kumimoji="0" lang="en-US" sz="9998" b="1" i="0" u="none" strike="noStrike" kern="0" cap="none" spc="0" normalizeH="0" baseline="0" noProof="0" dirty="0">
                <a:ln>
                  <a:noFill/>
                </a:ln>
                <a:solidFill>
                  <a:srgbClr val="404040"/>
                </a:solidFill>
                <a:effectLst/>
                <a:uLnTx/>
                <a:uFillTx/>
                <a:latin typeface="Calibri" panose="020F0502020204030204" pitchFamily="34" charset="0"/>
                <a:ea typeface="+mn-ea"/>
                <a:cs typeface="Calibri" panose="020F0502020204030204" pitchFamily="34" charset="0"/>
              </a:rPr>
              <a:t>2</a:t>
            </a:r>
          </a:p>
        </p:txBody>
      </p:sp>
      <p:pic>
        <p:nvPicPr>
          <p:cNvPr id="53" name="Picture 5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88455" y="2570083"/>
            <a:ext cx="2172803" cy="1715370"/>
          </a:xfrm>
          <a:prstGeom prst="rect">
            <a:avLst/>
          </a:prstGeom>
        </p:spPr>
      </p:pic>
      <p:grpSp>
        <p:nvGrpSpPr>
          <p:cNvPr id="114" name="Group 113"/>
          <p:cNvGrpSpPr/>
          <p:nvPr/>
        </p:nvGrpSpPr>
        <p:grpSpPr>
          <a:xfrm>
            <a:off x="8271957" y="1781181"/>
            <a:ext cx="3675680" cy="2929626"/>
            <a:chOff x="8238220" y="2114321"/>
            <a:chExt cx="3676201" cy="2930041"/>
          </a:xfrm>
        </p:grpSpPr>
        <p:pic>
          <p:nvPicPr>
            <p:cNvPr id="113" name="Picture 112"/>
            <p:cNvPicPr>
              <a:picLocks noChangeAspect="1"/>
            </p:cNvPicPr>
            <p:nvPr/>
          </p:nvPicPr>
          <p:blipFill>
            <a:blip r:embed="rId6"/>
            <a:stretch>
              <a:fillRect/>
            </a:stretch>
          </p:blipFill>
          <p:spPr>
            <a:xfrm>
              <a:off x="10498181" y="2736060"/>
              <a:ext cx="1416240" cy="2308302"/>
            </a:xfrm>
            <a:prstGeom prst="rect">
              <a:avLst/>
            </a:prstGeom>
          </p:spPr>
        </p:pic>
        <p:pic>
          <p:nvPicPr>
            <p:cNvPr id="112" name="Picture 111"/>
            <p:cNvPicPr>
              <a:picLocks noChangeAspect="1"/>
            </p:cNvPicPr>
            <p:nvPr/>
          </p:nvPicPr>
          <p:blipFill>
            <a:blip r:embed="rId7"/>
            <a:stretch>
              <a:fillRect/>
            </a:stretch>
          </p:blipFill>
          <p:spPr>
            <a:xfrm>
              <a:off x="9369661" y="2425191"/>
              <a:ext cx="1406394" cy="2300288"/>
            </a:xfrm>
            <a:prstGeom prst="rect">
              <a:avLst/>
            </a:prstGeom>
          </p:spPr>
        </p:pic>
        <p:pic>
          <p:nvPicPr>
            <p:cNvPr id="111" name="Picture 110"/>
            <p:cNvPicPr>
              <a:picLocks noChangeAspect="1"/>
            </p:cNvPicPr>
            <p:nvPr/>
          </p:nvPicPr>
          <p:blipFill>
            <a:blip r:embed="rId8"/>
            <a:stretch>
              <a:fillRect/>
            </a:stretch>
          </p:blipFill>
          <p:spPr>
            <a:xfrm>
              <a:off x="8238220" y="2114321"/>
              <a:ext cx="1409315" cy="2300288"/>
            </a:xfrm>
            <a:prstGeom prst="rect">
              <a:avLst/>
            </a:prstGeom>
          </p:spPr>
        </p:pic>
      </p:grpSp>
    </p:spTree>
    <p:extLst>
      <p:ext uri="{BB962C8B-B14F-4D97-AF65-F5344CB8AC3E}">
        <p14:creationId xmlns:p14="http://schemas.microsoft.com/office/powerpoint/2010/main" val="37480846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B243A0-B4FA-4311-80AC-3D035402E3E7}"/>
              </a:ext>
            </a:extLst>
          </p:cNvPr>
          <p:cNvSpPr>
            <a:spLocks noGrp="1"/>
          </p:cNvSpPr>
          <p:nvPr>
            <p:ph type="title"/>
          </p:nvPr>
        </p:nvSpPr>
        <p:spPr/>
        <p:txBody>
          <a:bodyPr/>
          <a:lstStyle/>
          <a:p>
            <a:r>
              <a:rPr lang="en-GB" dirty="0"/>
              <a:t>How does it work?</a:t>
            </a:r>
          </a:p>
        </p:txBody>
      </p:sp>
      <p:pic>
        <p:nvPicPr>
          <p:cNvPr id="1026" name="Picture 2" descr="Application Insights instrumentation in your app sends telemetry to your Application Insights resource.">
            <a:extLst>
              <a:ext uri="{FF2B5EF4-FFF2-40B4-BE49-F238E27FC236}">
                <a16:creationId xmlns:a16="http://schemas.microsoft.com/office/drawing/2014/main" id="{D3BE7860-F121-4CE1-91C9-20959A5EA17C}"/>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4014507" y="1726258"/>
            <a:ext cx="8177493" cy="4766617"/>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DA4FB131-7EF4-4980-B2BE-0F0119AE36D4}"/>
              </a:ext>
            </a:extLst>
          </p:cNvPr>
          <p:cNvSpPr>
            <a:spLocks noGrp="1"/>
          </p:cNvSpPr>
          <p:nvPr>
            <p:ph sz="half" idx="1"/>
          </p:nvPr>
        </p:nvSpPr>
        <p:spPr>
          <a:xfrm>
            <a:off x="838200" y="1825625"/>
            <a:ext cx="3873285" cy="4351338"/>
          </a:xfrm>
        </p:spPr>
        <p:txBody>
          <a:bodyPr>
            <a:normAutofit lnSpcReduction="10000"/>
          </a:bodyPr>
          <a:lstStyle/>
          <a:p>
            <a:pPr>
              <a:lnSpc>
                <a:spcPct val="150000"/>
              </a:lnSpc>
            </a:pPr>
            <a:r>
              <a:rPr lang="en-GB" dirty="0"/>
              <a:t>Install into your app</a:t>
            </a:r>
          </a:p>
          <a:p>
            <a:pPr>
              <a:lnSpc>
                <a:spcPct val="150000"/>
              </a:lnSpc>
            </a:pPr>
            <a:r>
              <a:rPr lang="en-GB" dirty="0"/>
              <a:t>Create resource</a:t>
            </a:r>
          </a:p>
          <a:p>
            <a:pPr>
              <a:lnSpc>
                <a:spcPct val="150000"/>
              </a:lnSpc>
            </a:pPr>
            <a:r>
              <a:rPr lang="en-GB" dirty="0"/>
              <a:t>Run your app </a:t>
            </a:r>
          </a:p>
          <a:p>
            <a:pPr>
              <a:lnSpc>
                <a:spcPct val="150000"/>
              </a:lnSpc>
            </a:pPr>
            <a:r>
              <a:rPr lang="en-GB" dirty="0"/>
              <a:t>View the data</a:t>
            </a:r>
          </a:p>
          <a:p>
            <a:pPr>
              <a:lnSpc>
                <a:spcPct val="150000"/>
              </a:lnSpc>
            </a:pPr>
            <a:r>
              <a:rPr lang="en-GB" dirty="0"/>
              <a:t>Add additional metrics</a:t>
            </a:r>
          </a:p>
        </p:txBody>
      </p:sp>
    </p:spTree>
    <p:extLst>
      <p:ext uri="{BB962C8B-B14F-4D97-AF65-F5344CB8AC3E}">
        <p14:creationId xmlns:p14="http://schemas.microsoft.com/office/powerpoint/2010/main" val="20672898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6804523" y="1000502"/>
            <a:ext cx="637486" cy="819957"/>
            <a:chOff x="5744168" y="721753"/>
            <a:chExt cx="637576" cy="820073"/>
          </a:xfrm>
        </p:grpSpPr>
        <p:sp>
          <p:nvSpPr>
            <p:cNvPr id="485" name="Oval 484"/>
            <p:cNvSpPr/>
            <p:nvPr/>
          </p:nvSpPr>
          <p:spPr bwMode="auto">
            <a:xfrm>
              <a:off x="5744168" y="779404"/>
              <a:ext cx="635252" cy="635252"/>
            </a:xfrm>
            <a:prstGeom prst="ellipse">
              <a:avLst/>
            </a:prstGeom>
            <a:solidFill>
              <a:schemeClr val="accent5"/>
            </a:solidFill>
            <a:ln w="9525" cap="flat" cmpd="sng" algn="ctr">
              <a:noFill/>
              <a:prstDash val="solid"/>
              <a:headEnd type="none" w="med" len="med"/>
              <a:tailEnd type="none" w="med" len="med"/>
            </a:ln>
            <a:effectLst/>
          </p:spPr>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ctr" defTabSz="950845"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Calibri" panose="020F0502020204030204" pitchFamily="34" charset="0"/>
                <a:ea typeface="Segoe UI" pitchFamily="34" charset="0"/>
                <a:cs typeface="Calibri" panose="020F0502020204030204" pitchFamily="34" charset="0"/>
              </a:endParaRPr>
            </a:p>
          </p:txBody>
        </p:sp>
        <p:sp>
          <p:nvSpPr>
            <p:cNvPr id="486" name="TextBox 485"/>
            <p:cNvSpPr txBox="1"/>
            <p:nvPr/>
          </p:nvSpPr>
          <p:spPr>
            <a:xfrm>
              <a:off x="5746744" y="721753"/>
              <a:ext cx="635000" cy="820073"/>
            </a:xfrm>
            <a:prstGeom prst="rect">
              <a:avLst/>
            </a:prstGeom>
            <a:noFill/>
          </p:spPr>
          <p:txBody>
            <a:bodyPr wrap="none" lIns="186494" tIns="149196" rIns="186494" bIns="149196" rtlCol="0">
              <a:spAutoFit/>
            </a:bodyPr>
            <a:lstStyle/>
            <a:p>
              <a:pPr marL="0" marR="0" lvl="0" indent="0" algn="l" defTabSz="932563" rtl="0" eaLnBrk="1" fontAlgn="auto" latinLnBrk="0" hangingPunct="1">
                <a:lnSpc>
                  <a:spcPct val="90000"/>
                </a:lnSpc>
                <a:spcBef>
                  <a:spcPts val="0"/>
                </a:spcBef>
                <a:spcAft>
                  <a:spcPts val="0"/>
                </a:spcAft>
                <a:buClrTx/>
                <a:buSzTx/>
                <a:buFontTx/>
                <a:buNone/>
                <a:tabLst/>
                <a:defRPr/>
              </a:pPr>
              <a:r>
                <a:rPr kumimoji="0" lang="en-US" sz="3671" b="0" i="0" u="none" strike="noStrike" kern="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rPr>
                <a:t>1</a:t>
              </a:r>
            </a:p>
          </p:txBody>
        </p:sp>
      </p:grpSp>
      <p:sp>
        <p:nvSpPr>
          <p:cNvPr id="2" name="Title 1"/>
          <p:cNvSpPr>
            <a:spLocks noGrp="1"/>
          </p:cNvSpPr>
          <p:nvPr>
            <p:ph type="title" idx="4294967295"/>
          </p:nvPr>
        </p:nvSpPr>
        <p:spPr>
          <a:xfrm>
            <a:off x="536575" y="288925"/>
            <a:ext cx="11655425" cy="900113"/>
          </a:xfrm>
          <a:prstGeom prst="rect">
            <a:avLst/>
          </a:prstGeom>
        </p:spPr>
        <p:txBody>
          <a:bodyPr/>
          <a:lstStyle/>
          <a:p>
            <a:r>
              <a:rPr lang="en-US" sz="4400" dirty="0">
                <a:solidFill>
                  <a:schemeClr val="tx1"/>
                </a:solidFill>
                <a:latin typeface="Segoe UI" panose="020B0502040204020203" pitchFamily="34" charset="0"/>
                <a:cs typeface="Segoe UI" panose="020B0502040204020203" pitchFamily="34" charset="0"/>
              </a:rPr>
              <a:t>Sources of Telemetry</a:t>
            </a:r>
          </a:p>
        </p:txBody>
      </p:sp>
      <p:sp>
        <p:nvSpPr>
          <p:cNvPr id="377" name="Rounded Rectangle 376"/>
          <p:cNvSpPr/>
          <p:nvPr/>
        </p:nvSpPr>
        <p:spPr bwMode="auto">
          <a:xfrm>
            <a:off x="3850512" y="5178205"/>
            <a:ext cx="2517571" cy="922476"/>
          </a:xfrm>
          <a:prstGeom prst="roundRect">
            <a:avLst>
              <a:gd name="adj" fmla="val 0"/>
            </a:avLst>
          </a:prstGeom>
          <a:solidFill>
            <a:schemeClr val="accent3"/>
          </a:solidFill>
          <a:ln w="9525" cap="flat" cmpd="sng" algn="ctr">
            <a:noFill/>
            <a:prstDash val="solid"/>
            <a:headEnd type="none" w="med" len="med"/>
            <a:tailEnd type="none" w="med" len="med"/>
          </a:ln>
          <a:effectLst/>
        </p:spPr>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algn="ctr" defTabSz="950845"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pitchFamily="34" charset="0"/>
                <a:ea typeface="Segoe UI" pitchFamily="34" charset="0"/>
                <a:cs typeface="Calibri" panose="020F0502020204030204" pitchFamily="34" charset="0"/>
              </a:rPr>
              <a:t>infrastructure</a:t>
            </a:r>
          </a:p>
        </p:txBody>
      </p:sp>
      <p:sp>
        <p:nvSpPr>
          <p:cNvPr id="378" name="Rectangle 377"/>
          <p:cNvSpPr/>
          <p:nvPr/>
        </p:nvSpPr>
        <p:spPr bwMode="auto">
          <a:xfrm>
            <a:off x="3850512" y="4542555"/>
            <a:ext cx="2517571" cy="554884"/>
          </a:xfrm>
          <a:prstGeom prst="rect">
            <a:avLst/>
          </a:prstGeom>
          <a:solidFill>
            <a:schemeClr val="accent2"/>
          </a:solidFill>
          <a:ln w="9525" cap="flat" cmpd="sng" algn="ctr">
            <a:noFill/>
            <a:prstDash val="solid"/>
            <a:headEnd type="none" w="med" len="med"/>
            <a:tailEnd type="none" w="med" len="med"/>
          </a:ln>
          <a:effectLst/>
        </p:spPr>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algn="ctr" defTabSz="950845"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pitchFamily="34" charset="0"/>
                <a:ea typeface="Segoe UI" pitchFamily="34" charset="0"/>
                <a:cs typeface="Calibri" panose="020F0502020204030204" pitchFamily="34" charset="0"/>
              </a:rPr>
              <a:t>platform</a:t>
            </a:r>
          </a:p>
        </p:txBody>
      </p:sp>
      <p:sp>
        <p:nvSpPr>
          <p:cNvPr id="381" name="Rectangle 380"/>
          <p:cNvSpPr/>
          <p:nvPr/>
        </p:nvSpPr>
        <p:spPr bwMode="auto">
          <a:xfrm>
            <a:off x="3850511" y="3123893"/>
            <a:ext cx="2517570" cy="1337893"/>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algn="ctr" defTabSz="950845"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pitchFamily="34" charset="0"/>
                <a:ea typeface="Segoe UI" pitchFamily="34" charset="0"/>
                <a:cs typeface="Calibri" panose="020F0502020204030204" pitchFamily="34" charset="0"/>
              </a:rPr>
              <a:t>app</a:t>
            </a:r>
          </a:p>
        </p:txBody>
      </p:sp>
      <p:grpSp>
        <p:nvGrpSpPr>
          <p:cNvPr id="11" name="Group 10"/>
          <p:cNvGrpSpPr/>
          <p:nvPr/>
        </p:nvGrpSpPr>
        <p:grpSpPr>
          <a:xfrm>
            <a:off x="7519961" y="870296"/>
            <a:ext cx="4217330" cy="5250774"/>
            <a:chOff x="7394750" y="455559"/>
            <a:chExt cx="4217929" cy="5251518"/>
          </a:xfrm>
        </p:grpSpPr>
        <p:grpSp>
          <p:nvGrpSpPr>
            <p:cNvPr id="4" name="Group 3"/>
            <p:cNvGrpSpPr/>
            <p:nvPr/>
          </p:nvGrpSpPr>
          <p:grpSpPr>
            <a:xfrm>
              <a:off x="7404275" y="455559"/>
              <a:ext cx="3135844" cy="1124799"/>
              <a:chOff x="7590294" y="801789"/>
              <a:chExt cx="3135844" cy="1124799"/>
            </a:xfrm>
          </p:grpSpPr>
          <p:sp>
            <p:nvSpPr>
              <p:cNvPr id="487" name="TextBox 486"/>
              <p:cNvSpPr txBox="1"/>
              <p:nvPr/>
            </p:nvSpPr>
            <p:spPr>
              <a:xfrm>
                <a:off x="7590294" y="801789"/>
                <a:ext cx="3135844" cy="633795"/>
              </a:xfrm>
              <a:prstGeom prst="rect">
                <a:avLst/>
              </a:prstGeom>
              <a:noFill/>
            </p:spPr>
            <p:txBody>
              <a:bodyPr wrap="none" lIns="186494" tIns="149196" rIns="186494" bIns="149196" rtlCol="0">
                <a:spAutoFit/>
              </a:bodyPr>
              <a:lstStyle/>
              <a:p>
                <a:pPr marL="0" marR="0" lvl="0" indent="0" algn="l" defTabSz="932563" rtl="0" eaLnBrk="1" fontAlgn="auto" latinLnBrk="0" hangingPunct="1">
                  <a:lnSpc>
                    <a:spcPct val="9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0072C6"/>
                    </a:solidFill>
                    <a:effectLst/>
                    <a:uLnTx/>
                    <a:uFillTx/>
                    <a:latin typeface="Calibri" panose="020F0502020204030204" pitchFamily="34" charset="0"/>
                    <a:ea typeface="+mn-ea"/>
                    <a:cs typeface="Calibri" panose="020F0502020204030204" pitchFamily="34" charset="0"/>
                  </a:rPr>
                  <a:t>Outside-in monitoring</a:t>
                </a:r>
              </a:p>
            </p:txBody>
          </p:sp>
          <p:sp>
            <p:nvSpPr>
              <p:cNvPr id="488" name="TextBox 487"/>
              <p:cNvSpPr txBox="1"/>
              <p:nvPr/>
            </p:nvSpPr>
            <p:spPr>
              <a:xfrm>
                <a:off x="7590294" y="1181979"/>
                <a:ext cx="3110193" cy="744609"/>
              </a:xfrm>
              <a:prstGeom prst="rect">
                <a:avLst/>
              </a:prstGeom>
              <a:noFill/>
            </p:spPr>
            <p:txBody>
              <a:bodyPr wrap="none" lIns="186494" tIns="149196" rIns="186494" bIns="149196" rtlCol="0">
                <a:spAutoFit/>
              </a:bodyPr>
              <a:lstStyle/>
              <a:p>
                <a:pPr marL="0" marR="0" lvl="0" indent="0" algn="l" defTabSz="932563" rtl="0" eaLnBrk="1" fontAlgn="auto" latinLnBrk="0" hangingPunct="1">
                  <a:lnSpc>
                    <a:spcPct val="9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404040"/>
                    </a:solidFill>
                    <a:effectLst/>
                    <a:uLnTx/>
                    <a:uFillTx/>
                    <a:latin typeface="Calibri" panose="020F0502020204030204" pitchFamily="34" charset="0"/>
                    <a:ea typeface="+mn-ea"/>
                    <a:cs typeface="Calibri" panose="020F0502020204030204" pitchFamily="34" charset="0"/>
                  </a:rPr>
                  <a:t>URL pings and web tests from 16</a:t>
                </a:r>
                <a:br>
                  <a:rPr kumimoji="0" lang="en-US" sz="1600" b="0" i="0" u="none" strike="noStrike" kern="0" cap="none" spc="0" normalizeH="0" baseline="0" noProof="0" dirty="0">
                    <a:ln>
                      <a:noFill/>
                    </a:ln>
                    <a:solidFill>
                      <a:srgbClr val="404040"/>
                    </a:solidFill>
                    <a:effectLst/>
                    <a:uLnTx/>
                    <a:uFillTx/>
                    <a:latin typeface="Calibri" panose="020F0502020204030204" pitchFamily="34" charset="0"/>
                    <a:ea typeface="+mn-ea"/>
                    <a:cs typeface="Calibri" panose="020F0502020204030204" pitchFamily="34" charset="0"/>
                  </a:rPr>
                </a:br>
                <a:r>
                  <a:rPr kumimoji="0" lang="en-US" sz="1600" b="0" i="0" u="none" strike="noStrike" kern="0" cap="none" spc="0" normalizeH="0" baseline="0" noProof="0" dirty="0">
                    <a:ln>
                      <a:noFill/>
                    </a:ln>
                    <a:solidFill>
                      <a:srgbClr val="404040"/>
                    </a:solidFill>
                    <a:effectLst/>
                    <a:uLnTx/>
                    <a:uFillTx/>
                    <a:latin typeface="Calibri" panose="020F0502020204030204" pitchFamily="34" charset="0"/>
                    <a:ea typeface="+mn-ea"/>
                    <a:cs typeface="Calibri" panose="020F0502020204030204" pitchFamily="34" charset="0"/>
                  </a:rPr>
                  <a:t>global points of presence</a:t>
                </a:r>
              </a:p>
            </p:txBody>
          </p:sp>
        </p:grpSp>
        <p:grpSp>
          <p:nvGrpSpPr>
            <p:cNvPr id="6" name="Group 5"/>
            <p:cNvGrpSpPr/>
            <p:nvPr/>
          </p:nvGrpSpPr>
          <p:grpSpPr>
            <a:xfrm>
              <a:off x="7404275" y="1612334"/>
              <a:ext cx="3365106" cy="903169"/>
              <a:chOff x="7590294" y="2161552"/>
              <a:chExt cx="3365106" cy="903169"/>
            </a:xfrm>
          </p:grpSpPr>
          <p:sp>
            <p:nvSpPr>
              <p:cNvPr id="499" name="TextBox 498"/>
              <p:cNvSpPr txBox="1"/>
              <p:nvPr/>
            </p:nvSpPr>
            <p:spPr>
              <a:xfrm>
                <a:off x="7590294" y="2161552"/>
                <a:ext cx="3365106" cy="633795"/>
              </a:xfrm>
              <a:prstGeom prst="rect">
                <a:avLst/>
              </a:prstGeom>
              <a:noFill/>
            </p:spPr>
            <p:txBody>
              <a:bodyPr wrap="none" lIns="186494" tIns="149196" rIns="186494" bIns="149196" rtlCol="0">
                <a:spAutoFit/>
              </a:bodyPr>
              <a:lstStyle/>
              <a:p>
                <a:pPr marL="0" marR="0" lvl="0" indent="0" algn="l" defTabSz="932563" rtl="0" eaLnBrk="1" fontAlgn="auto" latinLnBrk="0" hangingPunct="1">
                  <a:lnSpc>
                    <a:spcPct val="9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0072C6"/>
                    </a:solidFill>
                    <a:effectLst/>
                    <a:uLnTx/>
                    <a:uFillTx/>
                    <a:latin typeface="Calibri" panose="020F0502020204030204" pitchFamily="34" charset="0"/>
                    <a:ea typeface="+mn-ea"/>
                    <a:cs typeface="Calibri" panose="020F0502020204030204" pitchFamily="34" charset="0"/>
                  </a:rPr>
                  <a:t>Observed user behavior</a:t>
                </a:r>
              </a:p>
            </p:txBody>
          </p:sp>
          <p:sp>
            <p:nvSpPr>
              <p:cNvPr id="500" name="TextBox 499"/>
              <p:cNvSpPr txBox="1"/>
              <p:nvPr/>
            </p:nvSpPr>
            <p:spPr>
              <a:xfrm>
                <a:off x="7590294" y="2541742"/>
                <a:ext cx="3273722" cy="522979"/>
              </a:xfrm>
              <a:prstGeom prst="rect">
                <a:avLst/>
              </a:prstGeom>
              <a:noFill/>
            </p:spPr>
            <p:txBody>
              <a:bodyPr wrap="none" lIns="186494" tIns="149196" rIns="186494" bIns="149196" rtlCol="0">
                <a:spAutoFit/>
              </a:bodyPr>
              <a:lstStyle/>
              <a:p>
                <a:pPr marL="0" marR="0" lvl="0" indent="0" algn="l" defTabSz="932563" rtl="0" eaLnBrk="1" fontAlgn="auto" latinLnBrk="0" hangingPunct="1">
                  <a:lnSpc>
                    <a:spcPct val="9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404040"/>
                    </a:solidFill>
                    <a:effectLst/>
                    <a:uLnTx/>
                    <a:uFillTx/>
                    <a:latin typeface="Calibri" panose="020F0502020204030204" pitchFamily="34" charset="0"/>
                    <a:ea typeface="+mn-ea"/>
                    <a:cs typeface="Calibri" panose="020F0502020204030204" pitchFamily="34" charset="0"/>
                  </a:rPr>
                  <a:t>How is the application being used?</a:t>
                </a:r>
              </a:p>
            </p:txBody>
          </p:sp>
        </p:grpSp>
        <p:grpSp>
          <p:nvGrpSpPr>
            <p:cNvPr id="501" name="Group 500"/>
            <p:cNvGrpSpPr/>
            <p:nvPr/>
          </p:nvGrpSpPr>
          <p:grpSpPr>
            <a:xfrm>
              <a:off x="7404275" y="2547510"/>
              <a:ext cx="3940665" cy="1124800"/>
              <a:chOff x="7590294" y="2161552"/>
              <a:chExt cx="3940665" cy="1124800"/>
            </a:xfrm>
          </p:grpSpPr>
          <p:sp>
            <p:nvSpPr>
              <p:cNvPr id="502" name="TextBox 501"/>
              <p:cNvSpPr txBox="1"/>
              <p:nvPr/>
            </p:nvSpPr>
            <p:spPr>
              <a:xfrm>
                <a:off x="7590294" y="2161552"/>
                <a:ext cx="3940665" cy="633795"/>
              </a:xfrm>
              <a:prstGeom prst="rect">
                <a:avLst/>
              </a:prstGeom>
              <a:noFill/>
            </p:spPr>
            <p:txBody>
              <a:bodyPr wrap="none" lIns="186494" tIns="149196" rIns="186494" bIns="149196" rtlCol="0">
                <a:spAutoFit/>
              </a:bodyPr>
              <a:lstStyle/>
              <a:p>
                <a:pPr marL="0" marR="0" lvl="0" indent="0" algn="l" defTabSz="932563" rtl="0" eaLnBrk="1" fontAlgn="auto" latinLnBrk="0" hangingPunct="1">
                  <a:lnSpc>
                    <a:spcPct val="9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0072C6"/>
                    </a:solidFill>
                    <a:effectLst/>
                    <a:uLnTx/>
                    <a:uFillTx/>
                    <a:latin typeface="Calibri" panose="020F0502020204030204" pitchFamily="34" charset="0"/>
                    <a:ea typeface="+mn-ea"/>
                    <a:cs typeface="Calibri" panose="020F0502020204030204" pitchFamily="34" charset="0"/>
                  </a:rPr>
                  <a:t>Developer traces and events</a:t>
                </a:r>
              </a:p>
            </p:txBody>
          </p:sp>
          <p:sp>
            <p:nvSpPr>
              <p:cNvPr id="503" name="TextBox 502"/>
              <p:cNvSpPr txBox="1"/>
              <p:nvPr/>
            </p:nvSpPr>
            <p:spPr>
              <a:xfrm>
                <a:off x="7590294" y="2541742"/>
                <a:ext cx="3543065" cy="744610"/>
              </a:xfrm>
              <a:prstGeom prst="rect">
                <a:avLst/>
              </a:prstGeom>
              <a:noFill/>
            </p:spPr>
            <p:txBody>
              <a:bodyPr wrap="none" lIns="186494" tIns="149196" rIns="186494" bIns="149196" rtlCol="0">
                <a:spAutoFit/>
              </a:bodyPr>
              <a:lstStyle/>
              <a:p>
                <a:pPr marL="0" marR="0" lvl="0" indent="0" algn="l" defTabSz="932563" rtl="0" eaLnBrk="1" fontAlgn="auto" latinLnBrk="0" hangingPunct="1">
                  <a:lnSpc>
                    <a:spcPct val="9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404040"/>
                    </a:solidFill>
                    <a:effectLst/>
                    <a:uLnTx/>
                    <a:uFillTx/>
                    <a:latin typeface="Calibri" panose="020F0502020204030204" pitchFamily="34" charset="0"/>
                    <a:ea typeface="+mn-ea"/>
                    <a:cs typeface="Calibri" panose="020F0502020204030204" pitchFamily="34" charset="0"/>
                  </a:rPr>
                  <a:t>Whatever the developer would like to</a:t>
                </a:r>
                <a:br>
                  <a:rPr kumimoji="0" lang="en-US" sz="1600" b="0" i="0" u="none" strike="noStrike" kern="0" cap="none" spc="0" normalizeH="0" baseline="0" noProof="0" dirty="0">
                    <a:ln>
                      <a:noFill/>
                    </a:ln>
                    <a:solidFill>
                      <a:srgbClr val="404040"/>
                    </a:solidFill>
                    <a:effectLst/>
                    <a:uLnTx/>
                    <a:uFillTx/>
                    <a:latin typeface="Calibri" panose="020F0502020204030204" pitchFamily="34" charset="0"/>
                    <a:ea typeface="+mn-ea"/>
                    <a:cs typeface="Calibri" panose="020F0502020204030204" pitchFamily="34" charset="0"/>
                  </a:rPr>
                </a:br>
                <a:r>
                  <a:rPr kumimoji="0" lang="en-US" sz="1600" b="0" i="0" u="none" strike="noStrike" kern="0" cap="none" spc="0" normalizeH="0" baseline="0" noProof="0" dirty="0">
                    <a:ln>
                      <a:noFill/>
                    </a:ln>
                    <a:solidFill>
                      <a:srgbClr val="404040"/>
                    </a:solidFill>
                    <a:effectLst/>
                    <a:uLnTx/>
                    <a:uFillTx/>
                    <a:latin typeface="Calibri" panose="020F0502020204030204" pitchFamily="34" charset="0"/>
                    <a:ea typeface="+mn-ea"/>
                    <a:cs typeface="Calibri" panose="020F0502020204030204" pitchFamily="34" charset="0"/>
                  </a:rPr>
                  <a:t>send to Application Insights</a:t>
                </a:r>
              </a:p>
            </p:txBody>
          </p:sp>
        </p:grpSp>
        <p:grpSp>
          <p:nvGrpSpPr>
            <p:cNvPr id="504" name="Group 503"/>
            <p:cNvGrpSpPr/>
            <p:nvPr/>
          </p:nvGrpSpPr>
          <p:grpSpPr>
            <a:xfrm>
              <a:off x="7404275" y="3704285"/>
              <a:ext cx="4208404" cy="1124800"/>
              <a:chOff x="7590294" y="2161552"/>
              <a:chExt cx="4208404" cy="1124800"/>
            </a:xfrm>
          </p:grpSpPr>
          <p:sp>
            <p:nvSpPr>
              <p:cNvPr id="505" name="TextBox 504"/>
              <p:cNvSpPr txBox="1"/>
              <p:nvPr/>
            </p:nvSpPr>
            <p:spPr>
              <a:xfrm>
                <a:off x="7590294" y="2161552"/>
                <a:ext cx="4208404" cy="633795"/>
              </a:xfrm>
              <a:prstGeom prst="rect">
                <a:avLst/>
              </a:prstGeom>
              <a:noFill/>
            </p:spPr>
            <p:txBody>
              <a:bodyPr wrap="none" lIns="186494" tIns="149196" rIns="186494" bIns="149196" rtlCol="0">
                <a:spAutoFit/>
              </a:bodyPr>
              <a:lstStyle/>
              <a:p>
                <a:pPr marL="0" marR="0" lvl="0" indent="0" algn="l" defTabSz="932563" rtl="0" eaLnBrk="1" fontAlgn="auto" latinLnBrk="0" hangingPunct="1">
                  <a:lnSpc>
                    <a:spcPct val="9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0072C6"/>
                    </a:solidFill>
                    <a:effectLst/>
                    <a:uLnTx/>
                    <a:uFillTx/>
                    <a:latin typeface="Calibri" panose="020F0502020204030204" pitchFamily="34" charset="0"/>
                    <a:ea typeface="+mn-ea"/>
                    <a:cs typeface="Calibri" panose="020F0502020204030204" pitchFamily="34" charset="0"/>
                  </a:rPr>
                  <a:t>Observed application behavior</a:t>
                </a:r>
              </a:p>
            </p:txBody>
          </p:sp>
          <p:sp>
            <p:nvSpPr>
              <p:cNvPr id="506" name="TextBox 505"/>
              <p:cNvSpPr txBox="1"/>
              <p:nvPr/>
            </p:nvSpPr>
            <p:spPr>
              <a:xfrm>
                <a:off x="7590294" y="2541742"/>
                <a:ext cx="4117022" cy="744610"/>
              </a:xfrm>
              <a:prstGeom prst="rect">
                <a:avLst/>
              </a:prstGeom>
              <a:noFill/>
            </p:spPr>
            <p:txBody>
              <a:bodyPr wrap="none" lIns="186494" tIns="149196" rIns="186494" bIns="149196" rtlCol="0">
                <a:spAutoFit/>
              </a:bodyPr>
              <a:lstStyle/>
              <a:p>
                <a:pPr marL="0" marR="0" lvl="0" indent="0" algn="l" defTabSz="932563" rtl="0" eaLnBrk="1" fontAlgn="auto" latinLnBrk="0" hangingPunct="1">
                  <a:lnSpc>
                    <a:spcPct val="9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404040"/>
                    </a:solidFill>
                    <a:effectLst/>
                    <a:uLnTx/>
                    <a:uFillTx/>
                    <a:latin typeface="Calibri" panose="020F0502020204030204" pitchFamily="34" charset="0"/>
                    <a:ea typeface="+mn-ea"/>
                    <a:cs typeface="Calibri" panose="020F0502020204030204" pitchFamily="34" charset="0"/>
                  </a:rPr>
                  <a:t>No coding required – service dependencies,</a:t>
                </a:r>
                <a:br>
                  <a:rPr kumimoji="0" lang="en-US" sz="1600" b="0" i="0" u="none" strike="noStrike" kern="0" cap="none" spc="0" normalizeH="0" baseline="0" noProof="0" dirty="0">
                    <a:ln>
                      <a:noFill/>
                    </a:ln>
                    <a:solidFill>
                      <a:srgbClr val="404040"/>
                    </a:solidFill>
                    <a:effectLst/>
                    <a:uLnTx/>
                    <a:uFillTx/>
                    <a:latin typeface="Calibri" panose="020F0502020204030204" pitchFamily="34" charset="0"/>
                    <a:ea typeface="+mn-ea"/>
                    <a:cs typeface="Calibri" panose="020F0502020204030204" pitchFamily="34" charset="0"/>
                  </a:rPr>
                </a:br>
                <a:r>
                  <a:rPr kumimoji="0" lang="en-US" sz="1600" b="0" i="0" u="none" strike="noStrike" kern="0" cap="none" spc="0" normalizeH="0" baseline="0" noProof="0" dirty="0">
                    <a:ln>
                      <a:noFill/>
                    </a:ln>
                    <a:solidFill>
                      <a:srgbClr val="404040"/>
                    </a:solidFill>
                    <a:effectLst/>
                    <a:uLnTx/>
                    <a:uFillTx/>
                    <a:latin typeface="Calibri" panose="020F0502020204030204" pitchFamily="34" charset="0"/>
                    <a:ea typeface="+mn-ea"/>
                    <a:cs typeface="Calibri" panose="020F0502020204030204" pitchFamily="34" charset="0"/>
                  </a:rPr>
                  <a:t>queries, response time, exceptions, logs, etc.</a:t>
                </a:r>
              </a:p>
            </p:txBody>
          </p:sp>
        </p:grpSp>
        <p:grpSp>
          <p:nvGrpSpPr>
            <p:cNvPr id="507" name="Group 506"/>
            <p:cNvGrpSpPr/>
            <p:nvPr/>
          </p:nvGrpSpPr>
          <p:grpSpPr>
            <a:xfrm>
              <a:off x="7394750" y="4803908"/>
              <a:ext cx="3887261" cy="903169"/>
              <a:chOff x="7590294" y="2161552"/>
              <a:chExt cx="3887261" cy="903169"/>
            </a:xfrm>
          </p:grpSpPr>
          <p:sp>
            <p:nvSpPr>
              <p:cNvPr id="508" name="TextBox 507"/>
              <p:cNvSpPr txBox="1"/>
              <p:nvPr/>
            </p:nvSpPr>
            <p:spPr>
              <a:xfrm>
                <a:off x="7590294" y="2161552"/>
                <a:ext cx="3887261" cy="640416"/>
              </a:xfrm>
              <a:prstGeom prst="rect">
                <a:avLst/>
              </a:prstGeom>
              <a:noFill/>
            </p:spPr>
            <p:txBody>
              <a:bodyPr wrap="none" lIns="186494" tIns="149196" rIns="186494" bIns="149196" rtlCol="0">
                <a:spAutoFit/>
              </a:bodyPr>
              <a:lstStyle/>
              <a:p>
                <a:pPr marL="0" marR="0" lvl="0" indent="0" algn="l" defTabSz="932563" rtl="0" eaLnBrk="1" fontAlgn="auto" latinLnBrk="0" hangingPunct="1">
                  <a:lnSpc>
                    <a:spcPct val="9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0072C6"/>
                    </a:solidFill>
                    <a:effectLst/>
                    <a:uLnTx/>
                    <a:uFillTx/>
                    <a:latin typeface="Calibri" panose="020F0502020204030204" pitchFamily="34" charset="0"/>
                    <a:ea typeface="+mn-ea"/>
                    <a:cs typeface="Calibri" panose="020F0502020204030204" pitchFamily="34" charset="0"/>
                  </a:rPr>
                  <a:t>Infrastructure performance</a:t>
                </a:r>
              </a:p>
            </p:txBody>
          </p:sp>
          <p:sp>
            <p:nvSpPr>
              <p:cNvPr id="509" name="TextBox 508"/>
              <p:cNvSpPr txBox="1"/>
              <p:nvPr/>
            </p:nvSpPr>
            <p:spPr>
              <a:xfrm>
                <a:off x="7590294" y="2541742"/>
                <a:ext cx="2890549" cy="522979"/>
              </a:xfrm>
              <a:prstGeom prst="rect">
                <a:avLst/>
              </a:prstGeom>
              <a:noFill/>
            </p:spPr>
            <p:txBody>
              <a:bodyPr wrap="none" lIns="186494" tIns="149196" rIns="186494" bIns="149196" rtlCol="0">
                <a:spAutoFit/>
              </a:bodyPr>
              <a:lstStyle/>
              <a:p>
                <a:pPr marL="0" marR="0" lvl="0" indent="0" algn="l" defTabSz="932563" rtl="0" eaLnBrk="1" fontAlgn="auto" latinLnBrk="0" hangingPunct="1">
                  <a:lnSpc>
                    <a:spcPct val="9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404040"/>
                    </a:solidFill>
                    <a:effectLst/>
                    <a:uLnTx/>
                    <a:uFillTx/>
                    <a:latin typeface="Calibri" panose="020F0502020204030204" pitchFamily="34" charset="0"/>
                    <a:ea typeface="+mn-ea"/>
                    <a:cs typeface="Calibri" panose="020F0502020204030204" pitchFamily="34" charset="0"/>
                  </a:rPr>
                  <a:t>System performance counters</a:t>
                </a:r>
              </a:p>
            </p:txBody>
          </p:sp>
        </p:grpSp>
      </p:grpSp>
      <p:grpSp>
        <p:nvGrpSpPr>
          <p:cNvPr id="673" name="Group 672"/>
          <p:cNvGrpSpPr/>
          <p:nvPr/>
        </p:nvGrpSpPr>
        <p:grpSpPr>
          <a:xfrm>
            <a:off x="755019" y="1338334"/>
            <a:ext cx="2775388" cy="4743299"/>
            <a:chOff x="476448" y="1519013"/>
            <a:chExt cx="2775781" cy="4743972"/>
          </a:xfrm>
        </p:grpSpPr>
        <p:cxnSp>
          <p:nvCxnSpPr>
            <p:cNvPr id="672" name="Straight Connector 671"/>
            <p:cNvCxnSpPr/>
            <p:nvPr/>
          </p:nvCxnSpPr>
          <p:spPr>
            <a:xfrm>
              <a:off x="2397606" y="4815585"/>
              <a:ext cx="0" cy="667640"/>
            </a:xfrm>
            <a:prstGeom prst="line">
              <a:avLst/>
            </a:prstGeom>
            <a:ln w="12700">
              <a:solidFill>
                <a:schemeClr val="bg2">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60" name="Straight Connector 659"/>
            <p:cNvCxnSpPr/>
            <p:nvPr/>
          </p:nvCxnSpPr>
          <p:spPr>
            <a:xfrm>
              <a:off x="2486506" y="4145660"/>
              <a:ext cx="0" cy="667640"/>
            </a:xfrm>
            <a:prstGeom prst="line">
              <a:avLst/>
            </a:prstGeom>
            <a:ln w="12700">
              <a:solidFill>
                <a:schemeClr val="bg2">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4" name="Straight Connector 653"/>
            <p:cNvCxnSpPr/>
            <p:nvPr/>
          </p:nvCxnSpPr>
          <p:spPr>
            <a:xfrm>
              <a:off x="1241276" y="4145660"/>
              <a:ext cx="0" cy="1113939"/>
            </a:xfrm>
            <a:prstGeom prst="line">
              <a:avLst/>
            </a:prstGeom>
            <a:ln w="12700">
              <a:solidFill>
                <a:schemeClr val="bg2">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49" name="Right Arrow 648"/>
            <p:cNvSpPr/>
            <p:nvPr/>
          </p:nvSpPr>
          <p:spPr bwMode="auto">
            <a:xfrm>
              <a:off x="1266906" y="3320791"/>
              <a:ext cx="793996" cy="457252"/>
            </a:xfrm>
            <a:prstGeom prst="rightArrow">
              <a:avLst/>
            </a:prstGeom>
            <a:solidFill>
              <a:schemeClr val="bg2">
                <a:lumMod val="20000"/>
                <a:lumOff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50" normalizeH="0" baseline="0" noProof="0" dirty="0">
                <a:ln>
                  <a:noFill/>
                </a:ln>
                <a:gradFill>
                  <a:gsLst>
                    <a:gs pos="0">
                      <a:srgbClr val="FFFFFF"/>
                    </a:gs>
                    <a:gs pos="100000">
                      <a:srgbClr val="FFFFFF"/>
                    </a:gs>
                  </a:gsLst>
                  <a:lin ang="5400000" scaled="0"/>
                </a:gradFill>
                <a:effectLst/>
                <a:uLnTx/>
                <a:uFillTx/>
                <a:latin typeface="Calibri" panose="020F0502020204030204" pitchFamily="34" charset="0"/>
                <a:ea typeface="+mn-ea"/>
                <a:cs typeface="Calibri" panose="020F0502020204030204" pitchFamily="34" charset="0"/>
              </a:endParaRPr>
            </a:p>
          </p:txBody>
        </p:sp>
        <p:grpSp>
          <p:nvGrpSpPr>
            <p:cNvPr id="17" name="Group 16"/>
            <p:cNvGrpSpPr/>
            <p:nvPr/>
          </p:nvGrpSpPr>
          <p:grpSpPr>
            <a:xfrm>
              <a:off x="476448" y="1519013"/>
              <a:ext cx="2775781" cy="1071319"/>
              <a:chOff x="367590" y="2017942"/>
              <a:chExt cx="2775781" cy="1071319"/>
            </a:xfrm>
          </p:grpSpPr>
          <p:pic>
            <p:nvPicPr>
              <p:cNvPr id="594" name="Picture 593" descr="peopl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7590" y="2017942"/>
                <a:ext cx="798391" cy="616938"/>
              </a:xfrm>
              <a:prstGeom prst="rect">
                <a:avLst/>
              </a:prstGeom>
            </p:spPr>
          </p:pic>
          <p:pic>
            <p:nvPicPr>
              <p:cNvPr id="16" name="Picture 15"/>
              <p:cNvPicPr>
                <a:picLocks noChangeAspect="1"/>
              </p:cNvPicPr>
              <p:nvPr/>
            </p:nvPicPr>
            <p:blipFill>
              <a:blip r:embed="rId4">
                <a:extLst>
                  <a:ext uri="{BEBA8EAE-BF5A-486C-A8C5-ECC9F3942E4B}">
                    <a14:imgProps xmlns:a14="http://schemas.microsoft.com/office/drawing/2010/main">
                      <a14:imgLayer r:embed="rId5">
                        <a14:imgEffect>
                          <a14:colorTemperature colorTemp="7200"/>
                        </a14:imgEffect>
                        <a14:imgEffect>
                          <a14:brightnessContrast bright="20000" contrast="20000"/>
                        </a14:imgEffect>
                      </a14:imgLayer>
                    </a14:imgProps>
                  </a:ext>
                </a:extLst>
              </a:blip>
              <a:stretch>
                <a:fillRect/>
              </a:stretch>
            </p:blipFill>
            <p:spPr>
              <a:xfrm>
                <a:off x="552144" y="2626016"/>
                <a:ext cx="424586" cy="353398"/>
              </a:xfrm>
              <a:prstGeom prst="rect">
                <a:avLst/>
              </a:prstGeom>
            </p:spPr>
          </p:pic>
          <p:grpSp>
            <p:nvGrpSpPr>
              <p:cNvPr id="602" name="Group 601"/>
              <p:cNvGrpSpPr/>
              <p:nvPr/>
            </p:nvGrpSpPr>
            <p:grpSpPr>
              <a:xfrm>
                <a:off x="1118303" y="2633636"/>
                <a:ext cx="1824166" cy="455625"/>
                <a:chOff x="336253" y="5273196"/>
                <a:chExt cx="1824166" cy="455625"/>
              </a:xfrm>
            </p:grpSpPr>
            <p:pic>
              <p:nvPicPr>
                <p:cNvPr id="603" name="Picture 602"/>
                <p:cNvPicPr>
                  <a:picLocks noChangeAspect="1"/>
                </p:cNvPicPr>
                <p:nvPr/>
              </p:nvPicPr>
              <p:blipFill>
                <a:blip r:embed="rId6"/>
                <a:stretch>
                  <a:fillRect/>
                </a:stretch>
              </p:blipFill>
              <p:spPr>
                <a:xfrm>
                  <a:off x="336253" y="5273196"/>
                  <a:ext cx="591185" cy="335005"/>
                </a:xfrm>
                <a:prstGeom prst="rect">
                  <a:avLst/>
                </a:prstGeom>
              </p:spPr>
            </p:pic>
            <p:pic>
              <p:nvPicPr>
                <p:cNvPr id="604" name="Picture 603"/>
                <p:cNvPicPr>
                  <a:picLocks noChangeAspect="1"/>
                </p:cNvPicPr>
                <p:nvPr/>
              </p:nvPicPr>
              <p:blipFill>
                <a:blip r:embed="rId7">
                  <a:duotone>
                    <a:schemeClr val="accent1">
                      <a:shade val="45000"/>
                      <a:satMod val="135000"/>
                    </a:schemeClr>
                    <a:prstClr val="white"/>
                  </a:duotone>
                </a:blip>
                <a:stretch>
                  <a:fillRect/>
                </a:stretch>
              </p:blipFill>
              <p:spPr>
                <a:xfrm>
                  <a:off x="1645731" y="5273196"/>
                  <a:ext cx="514688" cy="455625"/>
                </a:xfrm>
                <a:prstGeom prst="rect">
                  <a:avLst/>
                </a:prstGeom>
              </p:spPr>
            </p:pic>
            <p:pic>
              <p:nvPicPr>
                <p:cNvPr id="605" name="Picture 604"/>
                <p:cNvPicPr>
                  <a:picLocks noChangeAspect="1"/>
                </p:cNvPicPr>
                <p:nvPr/>
              </p:nvPicPr>
              <p:blipFill>
                <a:blip r:embed="rId8"/>
                <a:stretch>
                  <a:fillRect/>
                </a:stretch>
              </p:blipFill>
              <p:spPr>
                <a:xfrm>
                  <a:off x="1042531" y="5273196"/>
                  <a:ext cx="488108" cy="302162"/>
                </a:xfrm>
                <a:prstGeom prst="rect">
                  <a:avLst/>
                </a:prstGeom>
              </p:spPr>
            </p:pic>
          </p:grpSp>
          <p:pic>
            <p:nvPicPr>
              <p:cNvPr id="606" name="Picture 605" descr="peopl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6720" y="2017942"/>
                <a:ext cx="798391" cy="616938"/>
              </a:xfrm>
              <a:prstGeom prst="rect">
                <a:avLst/>
              </a:prstGeom>
            </p:spPr>
          </p:pic>
          <p:pic>
            <p:nvPicPr>
              <p:cNvPr id="607" name="Picture 606" descr="peopl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85850" y="2017942"/>
                <a:ext cx="798391" cy="616938"/>
              </a:xfrm>
              <a:prstGeom prst="rect">
                <a:avLst/>
              </a:prstGeom>
            </p:spPr>
          </p:pic>
          <p:pic>
            <p:nvPicPr>
              <p:cNvPr id="608" name="Picture 607" descr="peopl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44980" y="2017942"/>
                <a:ext cx="798391" cy="616938"/>
              </a:xfrm>
              <a:prstGeom prst="rect">
                <a:avLst/>
              </a:prstGeom>
            </p:spPr>
          </p:pic>
        </p:grpSp>
        <p:grpSp>
          <p:nvGrpSpPr>
            <p:cNvPr id="18" name="Group 17"/>
            <p:cNvGrpSpPr/>
            <p:nvPr/>
          </p:nvGrpSpPr>
          <p:grpSpPr>
            <a:xfrm>
              <a:off x="623494" y="4243960"/>
              <a:ext cx="2459456" cy="750294"/>
              <a:chOff x="661002" y="4082035"/>
              <a:chExt cx="2459456" cy="750294"/>
            </a:xfrm>
          </p:grpSpPr>
          <p:pic>
            <p:nvPicPr>
              <p:cNvPr id="610" name="Picture 609"/>
              <p:cNvPicPr>
                <a:picLocks noChangeAspect="1"/>
              </p:cNvPicPr>
              <p:nvPr/>
            </p:nvPicPr>
            <p:blipFill>
              <a:blip r:embed="rId9"/>
              <a:stretch>
                <a:fillRect/>
              </a:stretch>
            </p:blipFill>
            <p:spPr>
              <a:xfrm>
                <a:off x="661002" y="4082035"/>
                <a:ext cx="1213332" cy="750294"/>
              </a:xfrm>
              <a:prstGeom prst="rect">
                <a:avLst/>
              </a:prstGeom>
            </p:spPr>
          </p:pic>
          <p:pic>
            <p:nvPicPr>
              <p:cNvPr id="611" name="Picture 610"/>
              <p:cNvPicPr>
                <a:picLocks noChangeAspect="1"/>
              </p:cNvPicPr>
              <p:nvPr/>
            </p:nvPicPr>
            <p:blipFill>
              <a:blip r:embed="rId9"/>
              <a:stretch>
                <a:fillRect/>
              </a:stretch>
            </p:blipFill>
            <p:spPr>
              <a:xfrm>
                <a:off x="1907126" y="4082035"/>
                <a:ext cx="1213332" cy="750294"/>
              </a:xfrm>
              <a:prstGeom prst="rect">
                <a:avLst/>
              </a:prstGeom>
            </p:spPr>
          </p:pic>
        </p:grpSp>
        <p:pic>
          <p:nvPicPr>
            <p:cNvPr id="612" name="Picture 611"/>
            <p:cNvPicPr>
              <a:picLocks noChangeAspect="1"/>
            </p:cNvPicPr>
            <p:nvPr/>
          </p:nvPicPr>
          <p:blipFill rotWithShape="1">
            <a:blip r:embed="rId9"/>
            <a:srcRect r="67734"/>
            <a:stretch/>
          </p:blipFill>
          <p:spPr>
            <a:xfrm>
              <a:off x="797071" y="3085633"/>
              <a:ext cx="483988" cy="927568"/>
            </a:xfrm>
            <a:prstGeom prst="rect">
              <a:avLst/>
            </a:prstGeom>
          </p:spPr>
        </p:pic>
        <p:grpSp>
          <p:nvGrpSpPr>
            <p:cNvPr id="621" name="Group 620"/>
            <p:cNvGrpSpPr/>
            <p:nvPr/>
          </p:nvGrpSpPr>
          <p:grpSpPr>
            <a:xfrm>
              <a:off x="2118273" y="3231917"/>
              <a:ext cx="439738" cy="635000"/>
              <a:chOff x="2047875" y="3259138"/>
              <a:chExt cx="439738" cy="635000"/>
            </a:xfrm>
          </p:grpSpPr>
          <p:sp>
            <p:nvSpPr>
              <p:cNvPr id="20" name="AutoShape 3"/>
              <p:cNvSpPr>
                <a:spLocks noChangeAspect="1" noChangeArrowheads="1" noTextEdit="1"/>
              </p:cNvSpPr>
              <p:nvPr/>
            </p:nvSpPr>
            <p:spPr bwMode="auto">
              <a:xfrm>
                <a:off x="2047875" y="3259138"/>
                <a:ext cx="439738"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04040"/>
                  </a:solidFill>
                  <a:effectLst/>
                  <a:uLnTx/>
                  <a:uFillTx/>
                  <a:latin typeface="Calibri" panose="020F0502020204030204" pitchFamily="34" charset="0"/>
                  <a:ea typeface="+mn-ea"/>
                  <a:cs typeface="Calibri" panose="020F0502020204030204" pitchFamily="34" charset="0"/>
                </a:endParaRPr>
              </a:p>
            </p:txBody>
          </p:sp>
          <p:sp>
            <p:nvSpPr>
              <p:cNvPr id="21" name="Freeform 5"/>
              <p:cNvSpPr>
                <a:spLocks noEditPoints="1"/>
              </p:cNvSpPr>
              <p:nvPr/>
            </p:nvSpPr>
            <p:spPr bwMode="auto">
              <a:xfrm>
                <a:off x="2047875" y="3259138"/>
                <a:ext cx="439738" cy="633413"/>
              </a:xfrm>
              <a:custGeom>
                <a:avLst/>
                <a:gdLst>
                  <a:gd name="T0" fmla="*/ 213 w 426"/>
                  <a:gd name="T1" fmla="*/ 0 h 617"/>
                  <a:gd name="T2" fmla="*/ 0 w 426"/>
                  <a:gd name="T3" fmla="*/ 124 h 617"/>
                  <a:gd name="T4" fmla="*/ 0 w 426"/>
                  <a:gd name="T5" fmla="*/ 479 h 617"/>
                  <a:gd name="T6" fmla="*/ 213 w 426"/>
                  <a:gd name="T7" fmla="*/ 617 h 617"/>
                  <a:gd name="T8" fmla="*/ 426 w 426"/>
                  <a:gd name="T9" fmla="*/ 482 h 617"/>
                  <a:gd name="T10" fmla="*/ 426 w 426"/>
                  <a:gd name="T11" fmla="*/ 127 h 617"/>
                  <a:gd name="T12" fmla="*/ 213 w 426"/>
                  <a:gd name="T13" fmla="*/ 0 h 617"/>
                  <a:gd name="T14" fmla="*/ 213 w 426"/>
                  <a:gd name="T15" fmla="*/ 25 h 617"/>
                  <a:gd name="T16" fmla="*/ 389 w 426"/>
                  <a:gd name="T17" fmla="*/ 112 h 617"/>
                  <a:gd name="T18" fmla="*/ 213 w 426"/>
                  <a:gd name="T19" fmla="*/ 199 h 617"/>
                  <a:gd name="T20" fmla="*/ 37 w 426"/>
                  <a:gd name="T21" fmla="*/ 112 h 617"/>
                  <a:gd name="T22" fmla="*/ 213 w 426"/>
                  <a:gd name="T23" fmla="*/ 25 h 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6" h="617">
                    <a:moveTo>
                      <a:pt x="213" y="0"/>
                    </a:moveTo>
                    <a:cubicBezTo>
                      <a:pt x="96" y="0"/>
                      <a:pt x="0" y="52"/>
                      <a:pt x="0" y="124"/>
                    </a:cubicBezTo>
                    <a:cubicBezTo>
                      <a:pt x="0" y="129"/>
                      <a:pt x="0" y="474"/>
                      <a:pt x="0" y="479"/>
                    </a:cubicBezTo>
                    <a:cubicBezTo>
                      <a:pt x="0" y="550"/>
                      <a:pt x="96" y="617"/>
                      <a:pt x="213" y="617"/>
                    </a:cubicBezTo>
                    <a:cubicBezTo>
                      <a:pt x="331" y="617"/>
                      <a:pt x="426" y="553"/>
                      <a:pt x="426" y="482"/>
                    </a:cubicBezTo>
                    <a:cubicBezTo>
                      <a:pt x="426" y="477"/>
                      <a:pt x="426" y="132"/>
                      <a:pt x="426" y="127"/>
                    </a:cubicBezTo>
                    <a:cubicBezTo>
                      <a:pt x="426" y="56"/>
                      <a:pt x="331" y="0"/>
                      <a:pt x="213" y="0"/>
                    </a:cubicBezTo>
                    <a:close/>
                    <a:moveTo>
                      <a:pt x="213" y="25"/>
                    </a:moveTo>
                    <a:cubicBezTo>
                      <a:pt x="310" y="25"/>
                      <a:pt x="389" y="64"/>
                      <a:pt x="389" y="112"/>
                    </a:cubicBezTo>
                    <a:cubicBezTo>
                      <a:pt x="389" y="160"/>
                      <a:pt x="310" y="199"/>
                      <a:pt x="213" y="199"/>
                    </a:cubicBezTo>
                    <a:cubicBezTo>
                      <a:pt x="116" y="199"/>
                      <a:pt x="37" y="160"/>
                      <a:pt x="37" y="112"/>
                    </a:cubicBezTo>
                    <a:cubicBezTo>
                      <a:pt x="37" y="64"/>
                      <a:pt x="116" y="25"/>
                      <a:pt x="213" y="25"/>
                    </a:cubicBezTo>
                    <a:close/>
                  </a:path>
                </a:pathLst>
              </a:custGeom>
              <a:solidFill>
                <a:srgbClr val="CDCC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04040"/>
                  </a:solidFill>
                  <a:effectLst/>
                  <a:uLnTx/>
                  <a:uFillTx/>
                  <a:latin typeface="Calibri" panose="020F0502020204030204" pitchFamily="34" charset="0"/>
                  <a:ea typeface="+mn-ea"/>
                  <a:cs typeface="Calibri" panose="020F0502020204030204" pitchFamily="34" charset="0"/>
                </a:endParaRPr>
              </a:p>
            </p:txBody>
          </p:sp>
          <p:sp>
            <p:nvSpPr>
              <p:cNvPr id="22" name="Freeform 6"/>
              <p:cNvSpPr>
                <a:spLocks noEditPoints="1"/>
              </p:cNvSpPr>
              <p:nvPr/>
            </p:nvSpPr>
            <p:spPr bwMode="auto">
              <a:xfrm>
                <a:off x="2047875" y="3259138"/>
                <a:ext cx="439738" cy="633413"/>
              </a:xfrm>
              <a:custGeom>
                <a:avLst/>
                <a:gdLst>
                  <a:gd name="T0" fmla="*/ 213 w 426"/>
                  <a:gd name="T1" fmla="*/ 0 h 617"/>
                  <a:gd name="T2" fmla="*/ 0 w 426"/>
                  <a:gd name="T3" fmla="*/ 124 h 617"/>
                  <a:gd name="T4" fmla="*/ 0 w 426"/>
                  <a:gd name="T5" fmla="*/ 479 h 617"/>
                  <a:gd name="T6" fmla="*/ 213 w 426"/>
                  <a:gd name="T7" fmla="*/ 617 h 617"/>
                  <a:gd name="T8" fmla="*/ 426 w 426"/>
                  <a:gd name="T9" fmla="*/ 482 h 617"/>
                  <a:gd name="T10" fmla="*/ 426 w 426"/>
                  <a:gd name="T11" fmla="*/ 127 h 617"/>
                  <a:gd name="T12" fmla="*/ 213 w 426"/>
                  <a:gd name="T13" fmla="*/ 0 h 617"/>
                  <a:gd name="T14" fmla="*/ 213 w 426"/>
                  <a:gd name="T15" fmla="*/ 25 h 617"/>
                  <a:gd name="T16" fmla="*/ 389 w 426"/>
                  <a:gd name="T17" fmla="*/ 112 h 617"/>
                  <a:gd name="T18" fmla="*/ 213 w 426"/>
                  <a:gd name="T19" fmla="*/ 199 h 617"/>
                  <a:gd name="T20" fmla="*/ 37 w 426"/>
                  <a:gd name="T21" fmla="*/ 112 h 617"/>
                  <a:gd name="T22" fmla="*/ 213 w 426"/>
                  <a:gd name="T23" fmla="*/ 25 h 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6" h="617">
                    <a:moveTo>
                      <a:pt x="213" y="0"/>
                    </a:moveTo>
                    <a:cubicBezTo>
                      <a:pt x="96" y="0"/>
                      <a:pt x="0" y="52"/>
                      <a:pt x="0" y="124"/>
                    </a:cubicBezTo>
                    <a:cubicBezTo>
                      <a:pt x="0" y="129"/>
                      <a:pt x="0" y="474"/>
                      <a:pt x="0" y="479"/>
                    </a:cubicBezTo>
                    <a:cubicBezTo>
                      <a:pt x="0" y="550"/>
                      <a:pt x="96" y="617"/>
                      <a:pt x="213" y="617"/>
                    </a:cubicBezTo>
                    <a:cubicBezTo>
                      <a:pt x="331" y="617"/>
                      <a:pt x="426" y="553"/>
                      <a:pt x="426" y="482"/>
                    </a:cubicBezTo>
                    <a:cubicBezTo>
                      <a:pt x="426" y="477"/>
                      <a:pt x="426" y="132"/>
                      <a:pt x="426" y="127"/>
                    </a:cubicBezTo>
                    <a:cubicBezTo>
                      <a:pt x="426" y="56"/>
                      <a:pt x="331" y="0"/>
                      <a:pt x="213" y="0"/>
                    </a:cubicBezTo>
                    <a:close/>
                    <a:moveTo>
                      <a:pt x="213" y="25"/>
                    </a:moveTo>
                    <a:cubicBezTo>
                      <a:pt x="310" y="25"/>
                      <a:pt x="389" y="64"/>
                      <a:pt x="389" y="112"/>
                    </a:cubicBezTo>
                    <a:cubicBezTo>
                      <a:pt x="389" y="160"/>
                      <a:pt x="310" y="199"/>
                      <a:pt x="213" y="199"/>
                    </a:cubicBezTo>
                    <a:cubicBezTo>
                      <a:pt x="116" y="199"/>
                      <a:pt x="37" y="160"/>
                      <a:pt x="37" y="112"/>
                    </a:cubicBezTo>
                    <a:cubicBezTo>
                      <a:pt x="37" y="64"/>
                      <a:pt x="116" y="25"/>
                      <a:pt x="213" y="25"/>
                    </a:cubicBezTo>
                    <a:close/>
                  </a:path>
                </a:pathLst>
              </a:custGeom>
              <a:solidFill>
                <a:srgbClr val="CDCC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04040"/>
                  </a:solidFill>
                  <a:effectLst/>
                  <a:uLnTx/>
                  <a:uFillTx/>
                  <a:latin typeface="Calibri" panose="020F0502020204030204" pitchFamily="34" charset="0"/>
                  <a:ea typeface="+mn-ea"/>
                  <a:cs typeface="Calibri" panose="020F0502020204030204" pitchFamily="34" charset="0"/>
                </a:endParaRPr>
              </a:p>
            </p:txBody>
          </p:sp>
          <p:sp>
            <p:nvSpPr>
              <p:cNvPr id="23" name="Oval 7"/>
              <p:cNvSpPr>
                <a:spLocks noChangeArrowheads="1"/>
              </p:cNvSpPr>
              <p:nvPr/>
            </p:nvSpPr>
            <p:spPr bwMode="auto">
              <a:xfrm>
                <a:off x="2051050" y="3259138"/>
                <a:ext cx="433388" cy="246063"/>
              </a:xfrm>
              <a:prstGeom prst="ellipse">
                <a:avLst/>
              </a:pr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04040"/>
                  </a:solidFill>
                  <a:effectLst/>
                  <a:uLnTx/>
                  <a:uFillTx/>
                  <a:latin typeface="Calibri" panose="020F0502020204030204" pitchFamily="34" charset="0"/>
                  <a:ea typeface="+mn-ea"/>
                  <a:cs typeface="Calibri" panose="020F0502020204030204" pitchFamily="34" charset="0"/>
                </a:endParaRPr>
              </a:p>
            </p:txBody>
          </p:sp>
          <p:sp>
            <p:nvSpPr>
              <p:cNvPr id="24" name="Freeform 8"/>
              <p:cNvSpPr>
                <a:spLocks/>
              </p:cNvSpPr>
              <p:nvPr/>
            </p:nvSpPr>
            <p:spPr bwMode="auto">
              <a:xfrm>
                <a:off x="2085975" y="3284538"/>
                <a:ext cx="363538" cy="114300"/>
              </a:xfrm>
              <a:custGeom>
                <a:avLst/>
                <a:gdLst>
                  <a:gd name="T0" fmla="*/ 176 w 352"/>
                  <a:gd name="T1" fmla="*/ 48 h 111"/>
                  <a:gd name="T2" fmla="*/ 345 w 352"/>
                  <a:gd name="T3" fmla="*/ 111 h 111"/>
                  <a:gd name="T4" fmla="*/ 352 w 352"/>
                  <a:gd name="T5" fmla="*/ 87 h 111"/>
                  <a:gd name="T6" fmla="*/ 176 w 352"/>
                  <a:gd name="T7" fmla="*/ 0 h 111"/>
                  <a:gd name="T8" fmla="*/ 0 w 352"/>
                  <a:gd name="T9" fmla="*/ 87 h 111"/>
                  <a:gd name="T10" fmla="*/ 7 w 352"/>
                  <a:gd name="T11" fmla="*/ 111 h 111"/>
                  <a:gd name="T12" fmla="*/ 176 w 352"/>
                  <a:gd name="T13" fmla="*/ 48 h 111"/>
                </a:gdLst>
                <a:ahLst/>
                <a:cxnLst>
                  <a:cxn ang="0">
                    <a:pos x="T0" y="T1"/>
                  </a:cxn>
                  <a:cxn ang="0">
                    <a:pos x="T2" y="T3"/>
                  </a:cxn>
                  <a:cxn ang="0">
                    <a:pos x="T4" y="T5"/>
                  </a:cxn>
                  <a:cxn ang="0">
                    <a:pos x="T6" y="T7"/>
                  </a:cxn>
                  <a:cxn ang="0">
                    <a:pos x="T8" y="T9"/>
                  </a:cxn>
                  <a:cxn ang="0">
                    <a:pos x="T10" y="T11"/>
                  </a:cxn>
                  <a:cxn ang="0">
                    <a:pos x="T12" y="T13"/>
                  </a:cxn>
                </a:cxnLst>
                <a:rect l="0" t="0" r="r" b="b"/>
                <a:pathLst>
                  <a:path w="352" h="111">
                    <a:moveTo>
                      <a:pt x="176" y="48"/>
                    </a:moveTo>
                    <a:cubicBezTo>
                      <a:pt x="256" y="48"/>
                      <a:pt x="324" y="75"/>
                      <a:pt x="345" y="111"/>
                    </a:cubicBezTo>
                    <a:cubicBezTo>
                      <a:pt x="349" y="104"/>
                      <a:pt x="352" y="96"/>
                      <a:pt x="352" y="87"/>
                    </a:cubicBezTo>
                    <a:cubicBezTo>
                      <a:pt x="352" y="39"/>
                      <a:pt x="273" y="0"/>
                      <a:pt x="176" y="0"/>
                    </a:cubicBezTo>
                    <a:cubicBezTo>
                      <a:pt x="79" y="0"/>
                      <a:pt x="0" y="39"/>
                      <a:pt x="0" y="87"/>
                    </a:cubicBezTo>
                    <a:cubicBezTo>
                      <a:pt x="0" y="96"/>
                      <a:pt x="3" y="104"/>
                      <a:pt x="7" y="111"/>
                    </a:cubicBezTo>
                    <a:cubicBezTo>
                      <a:pt x="28" y="75"/>
                      <a:pt x="96" y="48"/>
                      <a:pt x="176" y="48"/>
                    </a:cubicBezTo>
                    <a:close/>
                  </a:path>
                </a:pathLst>
              </a:custGeom>
              <a:solidFill>
                <a:srgbClr val="39B5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04040"/>
                  </a:solidFill>
                  <a:effectLst/>
                  <a:uLnTx/>
                  <a:uFillTx/>
                  <a:latin typeface="Calibri" panose="020F0502020204030204" pitchFamily="34" charset="0"/>
                  <a:ea typeface="+mn-ea"/>
                  <a:cs typeface="Calibri" panose="020F0502020204030204" pitchFamily="34" charset="0"/>
                </a:endParaRPr>
              </a:p>
            </p:txBody>
          </p:sp>
          <p:sp>
            <p:nvSpPr>
              <p:cNvPr id="25" name="Freeform 9"/>
              <p:cNvSpPr>
                <a:spLocks/>
              </p:cNvSpPr>
              <p:nvPr/>
            </p:nvSpPr>
            <p:spPr bwMode="auto">
              <a:xfrm>
                <a:off x="2093913" y="3333751"/>
                <a:ext cx="347663" cy="130175"/>
              </a:xfrm>
              <a:custGeom>
                <a:avLst/>
                <a:gdLst>
                  <a:gd name="T0" fmla="*/ 169 w 338"/>
                  <a:gd name="T1" fmla="*/ 126 h 126"/>
                  <a:gd name="T2" fmla="*/ 338 w 338"/>
                  <a:gd name="T3" fmla="*/ 63 h 126"/>
                  <a:gd name="T4" fmla="*/ 169 w 338"/>
                  <a:gd name="T5" fmla="*/ 0 h 126"/>
                  <a:gd name="T6" fmla="*/ 0 w 338"/>
                  <a:gd name="T7" fmla="*/ 63 h 126"/>
                  <a:gd name="T8" fmla="*/ 169 w 338"/>
                  <a:gd name="T9" fmla="*/ 126 h 126"/>
                </a:gdLst>
                <a:ahLst/>
                <a:cxnLst>
                  <a:cxn ang="0">
                    <a:pos x="T0" y="T1"/>
                  </a:cxn>
                  <a:cxn ang="0">
                    <a:pos x="T2" y="T3"/>
                  </a:cxn>
                  <a:cxn ang="0">
                    <a:pos x="T4" y="T5"/>
                  </a:cxn>
                  <a:cxn ang="0">
                    <a:pos x="T6" y="T7"/>
                  </a:cxn>
                  <a:cxn ang="0">
                    <a:pos x="T8" y="T9"/>
                  </a:cxn>
                </a:cxnLst>
                <a:rect l="0" t="0" r="r" b="b"/>
                <a:pathLst>
                  <a:path w="338" h="126">
                    <a:moveTo>
                      <a:pt x="169" y="126"/>
                    </a:moveTo>
                    <a:cubicBezTo>
                      <a:pt x="249" y="126"/>
                      <a:pt x="317" y="100"/>
                      <a:pt x="338" y="63"/>
                    </a:cubicBezTo>
                    <a:cubicBezTo>
                      <a:pt x="317" y="27"/>
                      <a:pt x="249" y="0"/>
                      <a:pt x="169" y="0"/>
                    </a:cubicBezTo>
                    <a:cubicBezTo>
                      <a:pt x="89" y="0"/>
                      <a:pt x="21" y="27"/>
                      <a:pt x="0" y="63"/>
                    </a:cubicBezTo>
                    <a:cubicBezTo>
                      <a:pt x="21" y="100"/>
                      <a:pt x="89" y="126"/>
                      <a:pt x="169" y="126"/>
                    </a:cubicBezTo>
                    <a:close/>
                  </a:path>
                </a:pathLst>
              </a:custGeom>
              <a:solidFill>
                <a:srgbClr val="8DC6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04040"/>
                  </a:solidFill>
                  <a:effectLst/>
                  <a:uLnTx/>
                  <a:uFillTx/>
                  <a:latin typeface="Calibri" panose="020F0502020204030204" pitchFamily="34" charset="0"/>
                  <a:ea typeface="+mn-ea"/>
                  <a:cs typeface="Calibri" panose="020F0502020204030204" pitchFamily="34" charset="0"/>
                </a:endParaRPr>
              </a:p>
            </p:txBody>
          </p:sp>
        </p:grpSp>
        <p:cxnSp>
          <p:nvCxnSpPr>
            <p:cNvPr id="629" name="Elbow Connector 628"/>
            <p:cNvCxnSpPr>
              <a:stCxn id="612" idx="0"/>
              <a:endCxn id="603" idx="2"/>
            </p:cNvCxnSpPr>
            <p:nvPr/>
          </p:nvCxnSpPr>
          <p:spPr>
            <a:xfrm rot="5400000" flipH="1" flipV="1">
              <a:off x="972949" y="2535829"/>
              <a:ext cx="615921" cy="483689"/>
            </a:xfrm>
            <a:prstGeom prst="bentConnector3">
              <a:avLst>
                <a:gd name="adj1" fmla="val 54330"/>
              </a:avLst>
            </a:prstGeom>
            <a:ln w="12700">
              <a:solidFill>
                <a:schemeClr val="bg2">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31" name="Elbow Connector 630"/>
            <p:cNvCxnSpPr>
              <a:stCxn id="16" idx="2"/>
            </p:cNvCxnSpPr>
            <p:nvPr/>
          </p:nvCxnSpPr>
          <p:spPr>
            <a:xfrm rot="16200000" flipH="1">
              <a:off x="793190" y="2560590"/>
              <a:ext cx="325981" cy="165770"/>
            </a:xfrm>
            <a:prstGeom prst="bentConnector3">
              <a:avLst/>
            </a:prstGeom>
            <a:ln w="12700">
              <a:solidFill>
                <a:schemeClr val="bg2">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37" name="Straight Connector 636"/>
            <p:cNvCxnSpPr/>
            <p:nvPr/>
          </p:nvCxnSpPr>
          <p:spPr>
            <a:xfrm flipV="1">
              <a:off x="1522753" y="2737787"/>
              <a:ext cx="1271230" cy="8369"/>
            </a:xfrm>
            <a:prstGeom prst="line">
              <a:avLst/>
            </a:prstGeom>
            <a:ln w="12700">
              <a:solidFill>
                <a:schemeClr val="bg2">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39" name="Straight Connector 638"/>
            <p:cNvCxnSpPr/>
            <p:nvPr/>
          </p:nvCxnSpPr>
          <p:spPr>
            <a:xfrm flipV="1">
              <a:off x="2793983" y="2595526"/>
              <a:ext cx="0" cy="147455"/>
            </a:xfrm>
            <a:prstGeom prst="line">
              <a:avLst/>
            </a:prstGeom>
            <a:ln w="12700">
              <a:solidFill>
                <a:schemeClr val="bg2">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41" name="Straight Connector 640"/>
            <p:cNvCxnSpPr>
              <a:endCxn id="605" idx="2"/>
            </p:cNvCxnSpPr>
            <p:nvPr/>
          </p:nvCxnSpPr>
          <p:spPr>
            <a:xfrm flipV="1">
              <a:off x="2177493" y="2436869"/>
              <a:ext cx="0" cy="300918"/>
            </a:xfrm>
            <a:prstGeom prst="line">
              <a:avLst/>
            </a:prstGeom>
            <a:ln w="12700">
              <a:solidFill>
                <a:schemeClr val="bg2">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2" name="Elbow Connector 651"/>
            <p:cNvCxnSpPr>
              <a:stCxn id="612" idx="2"/>
            </p:cNvCxnSpPr>
            <p:nvPr/>
          </p:nvCxnSpPr>
          <p:spPr>
            <a:xfrm rot="16200000" flipH="1">
              <a:off x="1891214" y="3161051"/>
              <a:ext cx="131290" cy="1835589"/>
            </a:xfrm>
            <a:prstGeom prst="bentConnector2">
              <a:avLst/>
            </a:prstGeom>
            <a:ln w="12700">
              <a:solidFill>
                <a:schemeClr val="bg2">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8" name="Straight Connector 657"/>
            <p:cNvCxnSpPr/>
            <p:nvPr/>
          </p:nvCxnSpPr>
          <p:spPr>
            <a:xfrm>
              <a:off x="1615440" y="4145660"/>
              <a:ext cx="0" cy="96398"/>
            </a:xfrm>
            <a:prstGeom prst="line">
              <a:avLst/>
            </a:prstGeom>
            <a:ln w="12700">
              <a:solidFill>
                <a:schemeClr val="bg2">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9" name="Straight Connector 658"/>
            <p:cNvCxnSpPr/>
            <p:nvPr/>
          </p:nvCxnSpPr>
          <p:spPr>
            <a:xfrm>
              <a:off x="2065020" y="4145660"/>
              <a:ext cx="0" cy="96398"/>
            </a:xfrm>
            <a:prstGeom prst="line">
              <a:avLst/>
            </a:prstGeom>
            <a:ln w="12700">
              <a:solidFill>
                <a:schemeClr val="bg2">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61" name="Straight Connector 660"/>
            <p:cNvCxnSpPr/>
            <p:nvPr/>
          </p:nvCxnSpPr>
          <p:spPr>
            <a:xfrm>
              <a:off x="2872274" y="4145660"/>
              <a:ext cx="0" cy="96398"/>
            </a:xfrm>
            <a:prstGeom prst="line">
              <a:avLst/>
            </a:prstGeom>
            <a:ln w="12700">
              <a:solidFill>
                <a:schemeClr val="bg2">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65" name="Straight Connector 664"/>
            <p:cNvCxnSpPr/>
            <p:nvPr/>
          </p:nvCxnSpPr>
          <p:spPr>
            <a:xfrm flipH="1">
              <a:off x="1851638" y="4143379"/>
              <a:ext cx="3426" cy="1095705"/>
            </a:xfrm>
            <a:prstGeom prst="line">
              <a:avLst/>
            </a:prstGeom>
            <a:ln w="12700">
              <a:solidFill>
                <a:schemeClr val="bg2">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609" name="Picture 608"/>
            <p:cNvPicPr>
              <a:picLocks noChangeAspect="1"/>
            </p:cNvPicPr>
            <p:nvPr/>
          </p:nvPicPr>
          <p:blipFill>
            <a:blip r:embed="rId9"/>
            <a:stretch>
              <a:fillRect/>
            </a:stretch>
          </p:blipFill>
          <p:spPr>
            <a:xfrm>
              <a:off x="1013469" y="5226380"/>
              <a:ext cx="1676338" cy="1036605"/>
            </a:xfrm>
            <a:prstGeom prst="rect">
              <a:avLst/>
            </a:prstGeom>
          </p:spPr>
        </p:pic>
      </p:grpSp>
      <p:pic>
        <p:nvPicPr>
          <p:cNvPr id="682" name="Picture 681" descr="person.png"/>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179128" y="1669472"/>
            <a:ext cx="1860339" cy="1437534"/>
          </a:xfrm>
          <a:prstGeom prst="rect">
            <a:avLst/>
          </a:prstGeom>
        </p:spPr>
      </p:pic>
      <p:pic>
        <p:nvPicPr>
          <p:cNvPr id="683" name="Picture 682"/>
          <p:cNvPicPr>
            <a:picLocks noChangeAspect="1"/>
          </p:cNvPicPr>
          <p:nvPr/>
        </p:nvPicPr>
        <p:blipFill>
          <a:blip r:embed="rId11"/>
          <a:stretch>
            <a:fillRect/>
          </a:stretch>
        </p:blipFill>
        <p:spPr>
          <a:xfrm>
            <a:off x="2402484" y="2874319"/>
            <a:ext cx="731588" cy="964366"/>
          </a:xfrm>
          <a:prstGeom prst="rect">
            <a:avLst/>
          </a:prstGeom>
        </p:spPr>
      </p:pic>
      <p:grpSp>
        <p:nvGrpSpPr>
          <p:cNvPr id="76" name="Group 75"/>
          <p:cNvGrpSpPr/>
          <p:nvPr/>
        </p:nvGrpSpPr>
        <p:grpSpPr>
          <a:xfrm>
            <a:off x="6801148" y="2126937"/>
            <a:ext cx="637486" cy="819957"/>
            <a:chOff x="5744168" y="721753"/>
            <a:chExt cx="637576" cy="820073"/>
          </a:xfrm>
        </p:grpSpPr>
        <p:sp>
          <p:nvSpPr>
            <p:cNvPr id="77" name="Oval 76"/>
            <p:cNvSpPr/>
            <p:nvPr/>
          </p:nvSpPr>
          <p:spPr bwMode="auto">
            <a:xfrm>
              <a:off x="5744168" y="779404"/>
              <a:ext cx="635252" cy="635252"/>
            </a:xfrm>
            <a:prstGeom prst="ellipse">
              <a:avLst/>
            </a:prstGeom>
            <a:solidFill>
              <a:schemeClr val="accent5"/>
            </a:solidFill>
            <a:ln w="9525" cap="flat" cmpd="sng" algn="ctr">
              <a:noFill/>
              <a:prstDash val="solid"/>
              <a:headEnd type="none" w="med" len="med"/>
              <a:tailEnd type="none" w="med" len="med"/>
            </a:ln>
            <a:effectLst/>
          </p:spPr>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ctr" defTabSz="950845"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Calibri" panose="020F0502020204030204" pitchFamily="34" charset="0"/>
                <a:ea typeface="Segoe UI" pitchFamily="34" charset="0"/>
                <a:cs typeface="Calibri" panose="020F0502020204030204" pitchFamily="34" charset="0"/>
              </a:endParaRPr>
            </a:p>
          </p:txBody>
        </p:sp>
        <p:sp>
          <p:nvSpPr>
            <p:cNvPr id="78" name="TextBox 77"/>
            <p:cNvSpPr txBox="1"/>
            <p:nvPr/>
          </p:nvSpPr>
          <p:spPr>
            <a:xfrm>
              <a:off x="5746744" y="721753"/>
              <a:ext cx="635000" cy="820073"/>
            </a:xfrm>
            <a:prstGeom prst="rect">
              <a:avLst/>
            </a:prstGeom>
            <a:noFill/>
          </p:spPr>
          <p:txBody>
            <a:bodyPr wrap="none" lIns="186494" tIns="149196" rIns="186494" bIns="149196" rtlCol="0">
              <a:spAutoFit/>
            </a:bodyPr>
            <a:lstStyle/>
            <a:p>
              <a:pPr marL="0" marR="0" lvl="0" indent="0" algn="l" defTabSz="932563" rtl="0" eaLnBrk="1" fontAlgn="auto" latinLnBrk="0" hangingPunct="1">
                <a:lnSpc>
                  <a:spcPct val="90000"/>
                </a:lnSpc>
                <a:spcBef>
                  <a:spcPts val="0"/>
                </a:spcBef>
                <a:spcAft>
                  <a:spcPts val="0"/>
                </a:spcAft>
                <a:buClrTx/>
                <a:buSzTx/>
                <a:buFontTx/>
                <a:buNone/>
                <a:tabLst/>
                <a:defRPr/>
              </a:pPr>
              <a:r>
                <a:rPr kumimoji="0" lang="en-US" sz="3671" b="0" i="0" u="none" strike="noStrike" kern="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rPr>
                <a:t>2</a:t>
              </a:r>
            </a:p>
          </p:txBody>
        </p:sp>
      </p:grpSp>
      <p:grpSp>
        <p:nvGrpSpPr>
          <p:cNvPr id="79" name="Group 78"/>
          <p:cNvGrpSpPr/>
          <p:nvPr/>
        </p:nvGrpSpPr>
        <p:grpSpPr>
          <a:xfrm>
            <a:off x="6798824" y="3079284"/>
            <a:ext cx="637486" cy="819957"/>
            <a:chOff x="5744168" y="721753"/>
            <a:chExt cx="637576" cy="820073"/>
          </a:xfrm>
        </p:grpSpPr>
        <p:sp>
          <p:nvSpPr>
            <p:cNvPr id="80" name="Oval 79"/>
            <p:cNvSpPr/>
            <p:nvPr/>
          </p:nvSpPr>
          <p:spPr bwMode="auto">
            <a:xfrm>
              <a:off x="5744168" y="779404"/>
              <a:ext cx="635252" cy="635252"/>
            </a:xfrm>
            <a:prstGeom prst="ellipse">
              <a:avLst/>
            </a:prstGeom>
            <a:solidFill>
              <a:schemeClr val="accent5"/>
            </a:solidFill>
            <a:ln w="9525" cap="flat" cmpd="sng" algn="ctr">
              <a:noFill/>
              <a:prstDash val="solid"/>
              <a:headEnd type="none" w="med" len="med"/>
              <a:tailEnd type="none" w="med" len="med"/>
            </a:ln>
            <a:effectLst/>
          </p:spPr>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ctr" defTabSz="950845"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Calibri" panose="020F0502020204030204" pitchFamily="34" charset="0"/>
                <a:ea typeface="Segoe UI" pitchFamily="34" charset="0"/>
                <a:cs typeface="Calibri" panose="020F0502020204030204" pitchFamily="34" charset="0"/>
              </a:endParaRPr>
            </a:p>
          </p:txBody>
        </p:sp>
        <p:sp>
          <p:nvSpPr>
            <p:cNvPr id="81" name="TextBox 80"/>
            <p:cNvSpPr txBox="1"/>
            <p:nvPr/>
          </p:nvSpPr>
          <p:spPr>
            <a:xfrm>
              <a:off x="5746744" y="721753"/>
              <a:ext cx="635000" cy="820073"/>
            </a:xfrm>
            <a:prstGeom prst="rect">
              <a:avLst/>
            </a:prstGeom>
            <a:noFill/>
          </p:spPr>
          <p:txBody>
            <a:bodyPr wrap="none" lIns="186494" tIns="149196" rIns="186494" bIns="149196" rtlCol="0">
              <a:spAutoFit/>
            </a:bodyPr>
            <a:lstStyle/>
            <a:p>
              <a:pPr marL="0" marR="0" lvl="0" indent="0" algn="l" defTabSz="932563" rtl="0" eaLnBrk="1" fontAlgn="auto" latinLnBrk="0" hangingPunct="1">
                <a:lnSpc>
                  <a:spcPct val="90000"/>
                </a:lnSpc>
                <a:spcBef>
                  <a:spcPts val="0"/>
                </a:spcBef>
                <a:spcAft>
                  <a:spcPts val="0"/>
                </a:spcAft>
                <a:buClrTx/>
                <a:buSzTx/>
                <a:buFontTx/>
                <a:buNone/>
                <a:tabLst/>
                <a:defRPr/>
              </a:pPr>
              <a:r>
                <a:rPr kumimoji="0" lang="en-US" sz="3671" b="0" i="0" u="none" strike="noStrike" kern="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rPr>
                <a:t>3</a:t>
              </a:r>
            </a:p>
          </p:txBody>
        </p:sp>
      </p:grpSp>
      <p:grpSp>
        <p:nvGrpSpPr>
          <p:cNvPr id="82" name="Group 81"/>
          <p:cNvGrpSpPr/>
          <p:nvPr/>
        </p:nvGrpSpPr>
        <p:grpSpPr>
          <a:xfrm>
            <a:off x="6796501" y="4193940"/>
            <a:ext cx="637486" cy="819957"/>
            <a:chOff x="5744168" y="721753"/>
            <a:chExt cx="637576" cy="820073"/>
          </a:xfrm>
        </p:grpSpPr>
        <p:sp>
          <p:nvSpPr>
            <p:cNvPr id="83" name="Oval 82"/>
            <p:cNvSpPr/>
            <p:nvPr/>
          </p:nvSpPr>
          <p:spPr bwMode="auto">
            <a:xfrm>
              <a:off x="5744168" y="779404"/>
              <a:ext cx="635252" cy="635252"/>
            </a:xfrm>
            <a:prstGeom prst="ellipse">
              <a:avLst/>
            </a:prstGeom>
            <a:solidFill>
              <a:schemeClr val="accent5"/>
            </a:solidFill>
            <a:ln w="9525" cap="flat" cmpd="sng" algn="ctr">
              <a:noFill/>
              <a:prstDash val="solid"/>
              <a:headEnd type="none" w="med" len="med"/>
              <a:tailEnd type="none" w="med" len="med"/>
            </a:ln>
            <a:effectLst/>
          </p:spPr>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ctr" defTabSz="950845"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Calibri" panose="020F0502020204030204" pitchFamily="34" charset="0"/>
                <a:ea typeface="Segoe UI" pitchFamily="34" charset="0"/>
                <a:cs typeface="Calibri" panose="020F0502020204030204" pitchFamily="34" charset="0"/>
              </a:endParaRPr>
            </a:p>
          </p:txBody>
        </p:sp>
        <p:sp>
          <p:nvSpPr>
            <p:cNvPr id="84" name="TextBox 83"/>
            <p:cNvSpPr txBox="1"/>
            <p:nvPr/>
          </p:nvSpPr>
          <p:spPr>
            <a:xfrm>
              <a:off x="5746744" y="721753"/>
              <a:ext cx="635000" cy="820073"/>
            </a:xfrm>
            <a:prstGeom prst="rect">
              <a:avLst/>
            </a:prstGeom>
            <a:noFill/>
          </p:spPr>
          <p:txBody>
            <a:bodyPr wrap="none" lIns="186494" tIns="149196" rIns="186494" bIns="149196" rtlCol="0">
              <a:spAutoFit/>
            </a:bodyPr>
            <a:lstStyle/>
            <a:p>
              <a:pPr marL="0" marR="0" lvl="0" indent="0" algn="l" defTabSz="932563" rtl="0" eaLnBrk="1" fontAlgn="auto" latinLnBrk="0" hangingPunct="1">
                <a:lnSpc>
                  <a:spcPct val="90000"/>
                </a:lnSpc>
                <a:spcBef>
                  <a:spcPts val="0"/>
                </a:spcBef>
                <a:spcAft>
                  <a:spcPts val="0"/>
                </a:spcAft>
                <a:buClrTx/>
                <a:buSzTx/>
                <a:buFontTx/>
                <a:buNone/>
                <a:tabLst/>
                <a:defRPr/>
              </a:pPr>
              <a:r>
                <a:rPr kumimoji="0" lang="en-US" sz="3671" b="0" i="0" u="none" strike="noStrike" kern="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rPr>
                <a:t>4</a:t>
              </a:r>
            </a:p>
          </p:txBody>
        </p:sp>
      </p:grpSp>
      <p:grpSp>
        <p:nvGrpSpPr>
          <p:cNvPr id="85" name="Group 84"/>
          <p:cNvGrpSpPr/>
          <p:nvPr/>
        </p:nvGrpSpPr>
        <p:grpSpPr>
          <a:xfrm>
            <a:off x="6797994" y="5325435"/>
            <a:ext cx="637486" cy="819957"/>
            <a:chOff x="5744168" y="721753"/>
            <a:chExt cx="637576" cy="820073"/>
          </a:xfrm>
        </p:grpSpPr>
        <p:sp>
          <p:nvSpPr>
            <p:cNvPr id="86" name="Oval 85"/>
            <p:cNvSpPr/>
            <p:nvPr/>
          </p:nvSpPr>
          <p:spPr bwMode="auto">
            <a:xfrm>
              <a:off x="5744168" y="779404"/>
              <a:ext cx="635252" cy="635252"/>
            </a:xfrm>
            <a:prstGeom prst="ellipse">
              <a:avLst/>
            </a:prstGeom>
            <a:solidFill>
              <a:schemeClr val="accent5"/>
            </a:solidFill>
            <a:ln w="9525" cap="flat" cmpd="sng" algn="ctr">
              <a:noFill/>
              <a:prstDash val="solid"/>
              <a:headEnd type="none" w="med" len="med"/>
              <a:tailEnd type="none" w="med" len="med"/>
            </a:ln>
            <a:effectLst/>
          </p:spPr>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ctr" defTabSz="950845"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Calibri" panose="020F0502020204030204" pitchFamily="34" charset="0"/>
                <a:ea typeface="Segoe UI" pitchFamily="34" charset="0"/>
                <a:cs typeface="Calibri" panose="020F0502020204030204" pitchFamily="34" charset="0"/>
              </a:endParaRPr>
            </a:p>
          </p:txBody>
        </p:sp>
        <p:sp>
          <p:nvSpPr>
            <p:cNvPr id="87" name="TextBox 86"/>
            <p:cNvSpPr txBox="1"/>
            <p:nvPr/>
          </p:nvSpPr>
          <p:spPr>
            <a:xfrm>
              <a:off x="5746744" y="721753"/>
              <a:ext cx="635000" cy="820073"/>
            </a:xfrm>
            <a:prstGeom prst="rect">
              <a:avLst/>
            </a:prstGeom>
            <a:noFill/>
          </p:spPr>
          <p:txBody>
            <a:bodyPr wrap="none" lIns="186494" tIns="149196" rIns="186494" bIns="149196" rtlCol="0">
              <a:spAutoFit/>
            </a:bodyPr>
            <a:lstStyle/>
            <a:p>
              <a:pPr marL="0" marR="0" lvl="0" indent="0" algn="l" defTabSz="932563" rtl="0" eaLnBrk="1" fontAlgn="auto" latinLnBrk="0" hangingPunct="1">
                <a:lnSpc>
                  <a:spcPct val="90000"/>
                </a:lnSpc>
                <a:spcBef>
                  <a:spcPts val="0"/>
                </a:spcBef>
                <a:spcAft>
                  <a:spcPts val="0"/>
                </a:spcAft>
                <a:buClrTx/>
                <a:buSzTx/>
                <a:buFontTx/>
                <a:buNone/>
                <a:tabLst/>
                <a:defRPr/>
              </a:pPr>
              <a:r>
                <a:rPr kumimoji="0" lang="en-US" sz="3671" b="0" i="0" u="none" strike="noStrike" kern="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rPr>
                <a:t>5</a:t>
              </a:r>
            </a:p>
          </p:txBody>
        </p:sp>
      </p:grpSp>
    </p:spTree>
    <p:extLst>
      <p:ext uri="{BB962C8B-B14F-4D97-AF65-F5344CB8AC3E}">
        <p14:creationId xmlns:p14="http://schemas.microsoft.com/office/powerpoint/2010/main" val="26877997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Hands-On Lab</a:t>
            </a:r>
          </a:p>
        </p:txBody>
      </p:sp>
      <p:sp>
        <p:nvSpPr>
          <p:cNvPr id="5" name="Text Placeholder 4"/>
          <p:cNvSpPr>
            <a:spLocks noGrp="1"/>
          </p:cNvSpPr>
          <p:nvPr>
            <p:ph type="body" idx="1"/>
          </p:nvPr>
        </p:nvSpPr>
        <p:spPr/>
        <p:txBody>
          <a:bodyPr/>
          <a:lstStyle/>
          <a:p>
            <a:r>
              <a:rPr lang="en-US" dirty="0"/>
              <a:t>Azure Web Apps HOL.html</a:t>
            </a:r>
          </a:p>
        </p:txBody>
      </p:sp>
    </p:spTree>
    <p:extLst>
      <p:ext uri="{BB962C8B-B14F-4D97-AF65-F5344CB8AC3E}">
        <p14:creationId xmlns:p14="http://schemas.microsoft.com/office/powerpoint/2010/main" val="33351848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70323710"/>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App Service Family</a:t>
            </a:r>
          </a:p>
        </p:txBody>
      </p:sp>
      <p:pic>
        <p:nvPicPr>
          <p:cNvPr id="4" name="Content Placeholder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4256" y="2074069"/>
            <a:ext cx="3657600" cy="3657600"/>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60470" y="1690688"/>
            <a:ext cx="1143000" cy="1143000"/>
          </a:xfrm>
          <a:prstGeom prst="rect">
            <a:avLst/>
          </a:prstGeom>
        </p:spPr>
      </p:pic>
      <p:pic>
        <p:nvPicPr>
          <p:cNvPr id="6" name="Picture 5"/>
          <p:cNvPicPr>
            <a:picLocks noChangeAspect="1"/>
          </p:cNvPicPr>
          <p:nvPr/>
        </p:nvPicPr>
        <p:blipFill>
          <a:blip r:embed="rId5"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9346999" y="1690688"/>
            <a:ext cx="1143000" cy="1143000"/>
          </a:xfrm>
          <a:prstGeom prst="rect">
            <a:avLst/>
          </a:prstGeom>
        </p:spPr>
      </p:pic>
      <p:pic>
        <p:nvPicPr>
          <p:cNvPr id="7" name="Picture 6"/>
          <p:cNvPicPr>
            <a:picLocks noChangeAspect="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7060470" y="4004965"/>
            <a:ext cx="1143000" cy="1143000"/>
          </a:xfrm>
          <a:prstGeom prst="rect">
            <a:avLst/>
          </a:prstGeom>
        </p:spPr>
      </p:pic>
      <p:pic>
        <p:nvPicPr>
          <p:cNvPr id="8" name="Picture 7"/>
          <p:cNvPicPr>
            <a:picLocks noChangeAspect="1"/>
          </p:cNvPicPr>
          <p:nvPr/>
        </p:nvPicPr>
        <p:blipFill>
          <a:blip r:embed="rId7"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9346999" y="4052926"/>
            <a:ext cx="1143000" cy="1143000"/>
          </a:xfrm>
          <a:prstGeom prst="rect">
            <a:avLst/>
          </a:prstGeom>
        </p:spPr>
      </p:pic>
      <p:sp>
        <p:nvSpPr>
          <p:cNvPr id="9" name="TextBox 8"/>
          <p:cNvSpPr txBox="1"/>
          <p:nvPr/>
        </p:nvSpPr>
        <p:spPr>
          <a:xfrm>
            <a:off x="6490102" y="3019217"/>
            <a:ext cx="2324100" cy="800219"/>
          </a:xfrm>
          <a:prstGeom prst="rect">
            <a:avLst/>
          </a:prstGeom>
          <a:noFill/>
        </p:spPr>
        <p:txBody>
          <a:bodyPr wrap="square" rtlCol="0">
            <a:spAutoFit/>
          </a:bodyPr>
          <a:lstStyle/>
          <a:p>
            <a:pPr algn="ctr"/>
            <a:r>
              <a:rPr lang="en-US" dirty="0"/>
              <a:t>Web Apps</a:t>
            </a:r>
          </a:p>
          <a:p>
            <a:pPr algn="ctr"/>
            <a:r>
              <a:rPr lang="en-US" sz="1400" dirty="0"/>
              <a:t>Web apps that scale with your business</a:t>
            </a:r>
          </a:p>
        </p:txBody>
      </p:sp>
      <p:sp>
        <p:nvSpPr>
          <p:cNvPr id="10" name="TextBox 9"/>
          <p:cNvSpPr txBox="1"/>
          <p:nvPr/>
        </p:nvSpPr>
        <p:spPr>
          <a:xfrm>
            <a:off x="8801100" y="3019217"/>
            <a:ext cx="2234798" cy="800219"/>
          </a:xfrm>
          <a:prstGeom prst="rect">
            <a:avLst/>
          </a:prstGeom>
          <a:noFill/>
        </p:spPr>
        <p:txBody>
          <a:bodyPr wrap="square" rtlCol="0">
            <a:spAutoFit/>
          </a:bodyPr>
          <a:lstStyle/>
          <a:p>
            <a:pPr algn="ctr"/>
            <a:r>
              <a:rPr lang="en-US" dirty="0"/>
              <a:t>Mobile Apps</a:t>
            </a:r>
          </a:p>
          <a:p>
            <a:pPr algn="ctr"/>
            <a:r>
              <a:rPr lang="en-US" sz="1400" dirty="0"/>
              <a:t>Build mobile apps for any device</a:t>
            </a:r>
          </a:p>
        </p:txBody>
      </p:sp>
      <p:sp>
        <p:nvSpPr>
          <p:cNvPr id="11" name="TextBox 10"/>
          <p:cNvSpPr txBox="1"/>
          <p:nvPr/>
        </p:nvSpPr>
        <p:spPr>
          <a:xfrm>
            <a:off x="6490102" y="5333494"/>
            <a:ext cx="2324100" cy="800219"/>
          </a:xfrm>
          <a:prstGeom prst="rect">
            <a:avLst/>
          </a:prstGeom>
          <a:noFill/>
        </p:spPr>
        <p:txBody>
          <a:bodyPr wrap="square" rtlCol="0">
            <a:spAutoFit/>
          </a:bodyPr>
          <a:lstStyle/>
          <a:p>
            <a:pPr algn="ctr"/>
            <a:r>
              <a:rPr lang="en-US" dirty="0"/>
              <a:t>Logic Apps</a:t>
            </a:r>
          </a:p>
          <a:p>
            <a:pPr algn="ctr"/>
            <a:r>
              <a:rPr lang="en-US" sz="1400" dirty="0"/>
              <a:t>Automate business processes across SaaS and on-premises</a:t>
            </a:r>
          </a:p>
        </p:txBody>
      </p:sp>
      <p:sp>
        <p:nvSpPr>
          <p:cNvPr id="12" name="TextBox 11"/>
          <p:cNvSpPr txBox="1"/>
          <p:nvPr/>
        </p:nvSpPr>
        <p:spPr>
          <a:xfrm>
            <a:off x="8814202" y="5333494"/>
            <a:ext cx="2324100" cy="800219"/>
          </a:xfrm>
          <a:prstGeom prst="rect">
            <a:avLst/>
          </a:prstGeom>
          <a:noFill/>
        </p:spPr>
        <p:txBody>
          <a:bodyPr wrap="square" rtlCol="0">
            <a:spAutoFit/>
          </a:bodyPr>
          <a:lstStyle/>
          <a:p>
            <a:pPr algn="ctr"/>
            <a:r>
              <a:rPr lang="en-US" dirty="0"/>
              <a:t>API Apps</a:t>
            </a:r>
          </a:p>
          <a:p>
            <a:pPr algn="ctr"/>
            <a:r>
              <a:rPr lang="en-US" sz="1400" dirty="0"/>
              <a:t>Build and consume APIs in the cloud</a:t>
            </a:r>
          </a:p>
        </p:txBody>
      </p:sp>
      <p:cxnSp>
        <p:nvCxnSpPr>
          <p:cNvPr id="13" name="Straight Connector 12"/>
          <p:cNvCxnSpPr/>
          <p:nvPr/>
        </p:nvCxnSpPr>
        <p:spPr>
          <a:xfrm>
            <a:off x="8801100" y="2452726"/>
            <a:ext cx="0" cy="2743200"/>
          </a:xfrm>
          <a:prstGeom prst="line">
            <a:avLst/>
          </a:prstGeom>
          <a:ln>
            <a:solidFill>
              <a:srgbClr val="0091C4"/>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rot="5400000">
            <a:off x="8801100" y="2520260"/>
            <a:ext cx="0" cy="2743200"/>
          </a:xfrm>
          <a:prstGeom prst="line">
            <a:avLst/>
          </a:prstGeom>
          <a:ln>
            <a:solidFill>
              <a:srgbClr val="0088B8"/>
            </a:solidFill>
          </a:ln>
        </p:spPr>
        <p:style>
          <a:lnRef idx="1">
            <a:schemeClr val="accent1"/>
          </a:lnRef>
          <a:fillRef idx="0">
            <a:schemeClr val="accent1"/>
          </a:fillRef>
          <a:effectRef idx="0">
            <a:schemeClr val="accent1"/>
          </a:effectRef>
          <a:fontRef idx="minor">
            <a:schemeClr val="tx1"/>
          </a:fontRef>
        </p:style>
      </p:cxnSp>
      <p:sp>
        <p:nvSpPr>
          <p:cNvPr id="15" name="Left Brace 14"/>
          <p:cNvSpPr/>
          <p:nvPr/>
        </p:nvSpPr>
        <p:spPr>
          <a:xfrm rot="10800000">
            <a:off x="5352989" y="2074068"/>
            <a:ext cx="614007" cy="3657601"/>
          </a:xfrm>
          <a:prstGeom prst="leftBrace">
            <a:avLst/>
          </a:prstGeom>
          <a:ln w="381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7185153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Web Apps</a:t>
            </a:r>
          </a:p>
        </p:txBody>
      </p:sp>
      <p:sp>
        <p:nvSpPr>
          <p:cNvPr id="3" name="Content Placeholder 2"/>
          <p:cNvSpPr>
            <a:spLocks noGrp="1"/>
          </p:cNvSpPr>
          <p:nvPr>
            <p:ph idx="1"/>
          </p:nvPr>
        </p:nvSpPr>
        <p:spPr/>
        <p:txBody>
          <a:bodyPr/>
          <a:lstStyle/>
          <a:p>
            <a:r>
              <a:rPr lang="en-US" dirty="0"/>
              <a:t>Support a variety of languages and platforms</a:t>
            </a:r>
          </a:p>
          <a:p>
            <a:pPr lvl="1"/>
            <a:r>
              <a:rPr lang="en-US" dirty="0"/>
              <a:t>.NET, Java, Node.js, PHP, Python, and more</a:t>
            </a:r>
          </a:p>
          <a:p>
            <a:r>
              <a:rPr lang="en-US" dirty="0"/>
              <a:t>Support scaling (manual or auto) and load balancing</a:t>
            </a:r>
          </a:p>
          <a:p>
            <a:r>
              <a:rPr lang="en-US" dirty="0"/>
              <a:t>Support slots for staged deployments and A/B testing</a:t>
            </a:r>
          </a:p>
          <a:p>
            <a:r>
              <a:rPr lang="en-US" dirty="0"/>
              <a:t>Support continuous integration</a:t>
            </a:r>
          </a:p>
          <a:p>
            <a:endParaRPr lang="en-US" dirty="0"/>
          </a:p>
        </p:txBody>
      </p:sp>
      <p:sp>
        <p:nvSpPr>
          <p:cNvPr id="4" name="Rectangle 3"/>
          <p:cNvSpPr/>
          <p:nvPr/>
        </p:nvSpPr>
        <p:spPr>
          <a:xfrm>
            <a:off x="7859908" y="4457466"/>
            <a:ext cx="2823431" cy="1854434"/>
          </a:xfrm>
          <a:prstGeom prst="rect">
            <a:avLst/>
          </a:prstGeom>
          <a:solidFill>
            <a:srgbClr val="509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1200"/>
              </a:spcAft>
            </a:pPr>
            <a:r>
              <a:rPr lang="en-US" sz="2400" dirty="0">
                <a:solidFill>
                  <a:schemeClr val="bg1"/>
                </a:solidFill>
              </a:rPr>
              <a:t>Global Scale</a:t>
            </a:r>
          </a:p>
          <a:p>
            <a:pPr algn="ctr"/>
            <a:r>
              <a:rPr lang="en-US" sz="1600" dirty="0">
                <a:solidFill>
                  <a:schemeClr val="bg1"/>
                </a:solidFill>
              </a:rPr>
              <a:t>Scale up and down as needed, manually or automatically</a:t>
            </a:r>
          </a:p>
        </p:txBody>
      </p:sp>
      <p:sp>
        <p:nvSpPr>
          <p:cNvPr id="5" name="Rectangle 4"/>
          <p:cNvSpPr/>
          <p:nvPr/>
        </p:nvSpPr>
        <p:spPr>
          <a:xfrm>
            <a:off x="4546692" y="4457466"/>
            <a:ext cx="2823431" cy="1854434"/>
          </a:xfrm>
          <a:prstGeom prst="rect">
            <a:avLst/>
          </a:prstGeom>
          <a:solidFill>
            <a:srgbClr val="509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1200"/>
              </a:spcAft>
            </a:pPr>
            <a:r>
              <a:rPr lang="en-US" sz="2400" dirty="0">
                <a:solidFill>
                  <a:schemeClr val="bg1"/>
                </a:solidFill>
              </a:rPr>
              <a:t>Enterprise Grade</a:t>
            </a:r>
          </a:p>
          <a:p>
            <a:pPr algn="ctr"/>
            <a:r>
              <a:rPr lang="en-US" sz="1600" dirty="0">
                <a:solidFill>
                  <a:schemeClr val="bg1"/>
                </a:solidFill>
              </a:rPr>
              <a:t>ISO-, SOC2-, and PCO-compliant with enterprise-level SLAs</a:t>
            </a:r>
          </a:p>
        </p:txBody>
      </p:sp>
      <p:sp>
        <p:nvSpPr>
          <p:cNvPr id="6" name="Rectangle 5"/>
          <p:cNvSpPr/>
          <p:nvPr/>
        </p:nvSpPr>
        <p:spPr>
          <a:xfrm>
            <a:off x="1233476" y="4457466"/>
            <a:ext cx="2823431" cy="1854434"/>
          </a:xfrm>
          <a:prstGeom prst="rect">
            <a:avLst/>
          </a:prstGeom>
          <a:solidFill>
            <a:srgbClr val="509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1200"/>
              </a:spcAft>
            </a:pPr>
            <a:r>
              <a:rPr lang="en-US" sz="2400" dirty="0">
                <a:solidFill>
                  <a:schemeClr val="bg1"/>
                </a:solidFill>
              </a:rPr>
              <a:t>Familiar and Fast</a:t>
            </a:r>
          </a:p>
          <a:p>
            <a:pPr algn="ctr"/>
            <a:r>
              <a:rPr lang="en-US" sz="1600" dirty="0">
                <a:solidFill>
                  <a:schemeClr val="bg1"/>
                </a:solidFill>
              </a:rPr>
              <a:t>Leverage existing skills, plus languages, frameworks, and tools you're familiar with</a:t>
            </a:r>
          </a:p>
        </p:txBody>
      </p:sp>
    </p:spTree>
    <p:extLst>
      <p:ext uri="{BB962C8B-B14F-4D97-AF65-F5344CB8AC3E}">
        <p14:creationId xmlns:p14="http://schemas.microsoft.com/office/powerpoint/2010/main" val="30703962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Scaling - Cloud Computing Patterns</a:t>
            </a:r>
          </a:p>
        </p:txBody>
      </p:sp>
      <p:grpSp>
        <p:nvGrpSpPr>
          <p:cNvPr id="5" name="Group 4"/>
          <p:cNvGrpSpPr/>
          <p:nvPr/>
        </p:nvGrpSpPr>
        <p:grpSpPr>
          <a:xfrm>
            <a:off x="6682153" y="5310615"/>
            <a:ext cx="3941859" cy="1026722"/>
            <a:chOff x="342905" y="5150364"/>
            <a:chExt cx="3941859" cy="1026722"/>
          </a:xfrm>
        </p:grpSpPr>
        <p:sp>
          <p:nvSpPr>
            <p:cNvPr id="6" name="TextBox 5"/>
            <p:cNvSpPr txBox="1"/>
            <p:nvPr/>
          </p:nvSpPr>
          <p:spPr>
            <a:xfrm>
              <a:off x="342905" y="5150364"/>
              <a:ext cx="3941859" cy="480127"/>
            </a:xfrm>
            <a:prstGeom prst="rect">
              <a:avLst/>
            </a:prstGeom>
            <a:noFill/>
            <a:ln>
              <a:noFill/>
            </a:ln>
          </p:spPr>
          <p:txBody>
            <a:bodyPr wrap="square" lIns="0" tIns="45718" rIns="0" bIns="45718" rtlCol="0">
              <a:spAutoFit/>
            </a:bodyPr>
            <a:lstStyle/>
            <a:p>
              <a:pPr>
                <a:lnSpc>
                  <a:spcPct val="90000"/>
                </a:lnSpc>
                <a:spcBef>
                  <a:spcPct val="20000"/>
                </a:spcBef>
              </a:pPr>
              <a:r>
                <a:rPr lang="en-US" sz="2800" dirty="0">
                  <a:solidFill>
                    <a:schemeClr val="tx2">
                      <a:alpha val="99000"/>
                    </a:schemeClr>
                  </a:solidFill>
                  <a:latin typeface="Segoe UI" pitchFamily="34" charset="0"/>
                  <a:ea typeface="Segoe UI" pitchFamily="34" charset="0"/>
                  <a:cs typeface="Segoe UI" pitchFamily="34" charset="0"/>
                </a:rPr>
                <a:t>Predictable Bursts</a:t>
              </a:r>
            </a:p>
          </p:txBody>
        </p:sp>
        <p:sp>
          <p:nvSpPr>
            <p:cNvPr id="7" name="Rectangle 6"/>
            <p:cNvSpPr/>
            <p:nvPr/>
          </p:nvSpPr>
          <p:spPr>
            <a:xfrm>
              <a:off x="342905" y="5623088"/>
              <a:ext cx="3190656" cy="553998"/>
            </a:xfrm>
            <a:prstGeom prst="rect">
              <a:avLst/>
            </a:prstGeom>
            <a:ln>
              <a:noFill/>
            </a:ln>
          </p:spPr>
          <p:txBody>
            <a:bodyPr wrap="square" lIns="0" tIns="0" rIns="0" bIns="0">
              <a:spAutoFit/>
            </a:bodyPr>
            <a:lstStyle/>
            <a:p>
              <a:pPr marL="0" lvl="1" defTabSz="1218836" fontAlgn="base">
                <a:spcAft>
                  <a:spcPct val="0"/>
                </a:spcAft>
              </a:pPr>
              <a:r>
                <a:rPr lang="en-US" sz="1200" dirty="0">
                  <a:solidFill>
                    <a:schemeClr val="tx1">
                      <a:alpha val="99000"/>
                    </a:schemeClr>
                  </a:solidFill>
                  <a:ea typeface="Kozuka Gothic Pro R" pitchFamily="34" charset="-128"/>
                </a:rPr>
                <a:t>Services with micro seasonality trends   </a:t>
              </a:r>
            </a:p>
            <a:p>
              <a:pPr marL="0" lvl="1" defTabSz="1218836" fontAlgn="base">
                <a:spcAft>
                  <a:spcPct val="0"/>
                </a:spcAft>
              </a:pPr>
              <a:r>
                <a:rPr lang="en-US" sz="1200" dirty="0">
                  <a:solidFill>
                    <a:schemeClr val="tx1">
                      <a:alpha val="99000"/>
                    </a:schemeClr>
                  </a:solidFill>
                  <a:ea typeface="Kozuka Gothic Pro R" pitchFamily="34" charset="-128"/>
                </a:rPr>
                <a:t>Peaks due to periodic increased demand</a:t>
              </a:r>
            </a:p>
            <a:p>
              <a:pPr marL="0" lvl="1" defTabSz="1218836" fontAlgn="base">
                <a:spcAft>
                  <a:spcPct val="0"/>
                </a:spcAft>
              </a:pPr>
              <a:r>
                <a:rPr lang="en-US" sz="1200" dirty="0">
                  <a:solidFill>
                    <a:schemeClr val="tx1">
                      <a:alpha val="99000"/>
                    </a:schemeClr>
                  </a:solidFill>
                  <a:ea typeface="Kozuka Gothic Pro R" pitchFamily="34" charset="-128"/>
                </a:rPr>
                <a:t>IT complexity and wasted capacity</a:t>
              </a:r>
            </a:p>
          </p:txBody>
        </p:sp>
      </p:grpSp>
      <p:grpSp>
        <p:nvGrpSpPr>
          <p:cNvPr id="8" name="Group 7"/>
          <p:cNvGrpSpPr/>
          <p:nvPr/>
        </p:nvGrpSpPr>
        <p:grpSpPr>
          <a:xfrm>
            <a:off x="6377284" y="4143015"/>
            <a:ext cx="3732278" cy="1213827"/>
            <a:chOff x="4261124" y="5644173"/>
            <a:chExt cx="3732278" cy="1213827"/>
          </a:xfrm>
        </p:grpSpPr>
        <p:sp>
          <p:nvSpPr>
            <p:cNvPr id="9" name="Rectangle 8"/>
            <p:cNvSpPr/>
            <p:nvPr/>
          </p:nvSpPr>
          <p:spPr>
            <a:xfrm rot="16200000">
              <a:off x="3865551" y="6039746"/>
              <a:ext cx="1024540" cy="233393"/>
            </a:xfrm>
            <a:prstGeom prst="rect">
              <a:avLst/>
            </a:prstGeom>
            <a:ln>
              <a:noFill/>
            </a:ln>
          </p:spPr>
          <p:txBody>
            <a:bodyPr wrap="square" lIns="91436" tIns="45718" rIns="91436" bIns="45718">
              <a:spAutoFit/>
            </a:bodyPr>
            <a:lstStyle/>
            <a:p>
              <a:pPr marL="304735" indent="-304735" algn="ctr" defTabSz="1218936" eaLnBrk="0" fontAlgn="base" hangingPunct="0">
                <a:lnSpc>
                  <a:spcPts val="1066"/>
                </a:lnSpc>
                <a:spcBef>
                  <a:spcPct val="20000"/>
                </a:spcBef>
                <a:spcAft>
                  <a:spcPct val="0"/>
                </a:spcAft>
                <a:buClr>
                  <a:srgbClr val="000000"/>
                </a:buClr>
              </a:pPr>
              <a:r>
                <a:rPr lang="en-US" sz="1200" dirty="0">
                  <a:solidFill>
                    <a:schemeClr val="tx1">
                      <a:alpha val="99000"/>
                    </a:schemeClr>
                  </a:solidFill>
                </a:rPr>
                <a:t>Compute </a:t>
              </a:r>
            </a:p>
          </p:txBody>
        </p:sp>
        <p:grpSp>
          <p:nvGrpSpPr>
            <p:cNvPr id="10" name="Group 9"/>
            <p:cNvGrpSpPr/>
            <p:nvPr/>
          </p:nvGrpSpPr>
          <p:grpSpPr>
            <a:xfrm>
              <a:off x="4582482" y="5864109"/>
              <a:ext cx="3410920" cy="993891"/>
              <a:chOff x="4582482" y="5864109"/>
              <a:chExt cx="3410920" cy="993891"/>
            </a:xfrm>
          </p:grpSpPr>
          <p:sp>
            <p:nvSpPr>
              <p:cNvPr id="11" name="Text Placeholder 6"/>
              <p:cNvSpPr txBox="1">
                <a:spLocks/>
              </p:cNvSpPr>
              <p:nvPr/>
            </p:nvSpPr>
            <p:spPr bwMode="auto">
              <a:xfrm>
                <a:off x="7781504" y="6646984"/>
                <a:ext cx="211898" cy="21101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defTabSz="1218936" eaLnBrk="0" fontAlgn="base" hangingPunct="0">
                  <a:spcBef>
                    <a:spcPct val="20000"/>
                  </a:spcBef>
                  <a:spcAft>
                    <a:spcPct val="0"/>
                  </a:spcAft>
                  <a:buClr>
                    <a:srgbClr val="000000"/>
                  </a:buClr>
                </a:pPr>
                <a:r>
                  <a:rPr lang="en-US" sz="1400" i="1" dirty="0">
                    <a:solidFill>
                      <a:schemeClr val="tx1">
                        <a:alpha val="99000"/>
                      </a:schemeClr>
                    </a:solidFill>
                  </a:rPr>
                  <a:t>t</a:t>
                </a:r>
              </a:p>
            </p:txBody>
          </p:sp>
          <p:cxnSp>
            <p:nvCxnSpPr>
              <p:cNvPr id="12" name="Straight Arrow Connector 11"/>
              <p:cNvCxnSpPr/>
              <p:nvPr/>
            </p:nvCxnSpPr>
            <p:spPr bwMode="auto">
              <a:xfrm flipV="1">
                <a:off x="4597721" y="5864109"/>
                <a:ext cx="0" cy="897447"/>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cxnSp>
            <p:nvCxnSpPr>
              <p:cNvPr id="13" name="Straight Arrow Connector 12"/>
              <p:cNvCxnSpPr/>
              <p:nvPr/>
            </p:nvCxnSpPr>
            <p:spPr bwMode="auto">
              <a:xfrm>
                <a:off x="4582482" y="6749009"/>
                <a:ext cx="3152990" cy="935"/>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sp>
            <p:nvSpPr>
              <p:cNvPr id="14" name="Freeform 13"/>
              <p:cNvSpPr/>
              <p:nvPr/>
            </p:nvSpPr>
            <p:spPr>
              <a:xfrm>
                <a:off x="4595628" y="5920458"/>
                <a:ext cx="2919644" cy="583019"/>
              </a:xfrm>
              <a:custGeom>
                <a:avLst/>
                <a:gdLst>
                  <a:gd name="connsiteX0" fmla="*/ 0 w 2190307"/>
                  <a:gd name="connsiteY0" fmla="*/ 689345 h 781494"/>
                  <a:gd name="connsiteX1" fmla="*/ 531628 w 2190307"/>
                  <a:gd name="connsiteY1" fmla="*/ 8861 h 781494"/>
                  <a:gd name="connsiteX2" fmla="*/ 967563 w 2190307"/>
                  <a:gd name="connsiteY2" fmla="*/ 742508 h 781494"/>
                  <a:gd name="connsiteX3" fmla="*/ 1435395 w 2190307"/>
                  <a:gd name="connsiteY3" fmla="*/ 8861 h 781494"/>
                  <a:gd name="connsiteX4" fmla="*/ 1828800 w 2190307"/>
                  <a:gd name="connsiteY4" fmla="*/ 721243 h 781494"/>
                  <a:gd name="connsiteX5" fmla="*/ 2190307 w 2190307"/>
                  <a:gd name="connsiteY5" fmla="*/ 370368 h 781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90307" h="781494">
                    <a:moveTo>
                      <a:pt x="0" y="689345"/>
                    </a:moveTo>
                    <a:cubicBezTo>
                      <a:pt x="185183" y="344672"/>
                      <a:pt x="370367" y="0"/>
                      <a:pt x="531628" y="8861"/>
                    </a:cubicBezTo>
                    <a:cubicBezTo>
                      <a:pt x="692889" y="17722"/>
                      <a:pt x="816935" y="742508"/>
                      <a:pt x="967563" y="742508"/>
                    </a:cubicBezTo>
                    <a:cubicBezTo>
                      <a:pt x="1118191" y="742508"/>
                      <a:pt x="1291856" y="12405"/>
                      <a:pt x="1435395" y="8861"/>
                    </a:cubicBezTo>
                    <a:cubicBezTo>
                      <a:pt x="1578934" y="5317"/>
                      <a:pt x="1702981" y="660992"/>
                      <a:pt x="1828800" y="721243"/>
                    </a:cubicBezTo>
                    <a:cubicBezTo>
                      <a:pt x="1954619" y="781494"/>
                      <a:pt x="2119423" y="430619"/>
                      <a:pt x="2190307" y="370368"/>
                    </a:cubicBezTo>
                  </a:path>
                </a:pathLst>
              </a:cu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txBody>
              <a:bodyPr rtlCol="0" anchor="ctr"/>
              <a:lstStyle/>
              <a:p>
                <a:pPr algn="ctr"/>
                <a:endParaRPr lang="en-US" dirty="0"/>
              </a:p>
            </p:txBody>
          </p:sp>
          <p:cxnSp>
            <p:nvCxnSpPr>
              <p:cNvPr id="15" name="Straight Connector 14"/>
              <p:cNvCxnSpPr/>
              <p:nvPr/>
            </p:nvCxnSpPr>
            <p:spPr bwMode="auto">
              <a:xfrm>
                <a:off x="4621762" y="6295119"/>
                <a:ext cx="2963103" cy="24852"/>
              </a:xfrm>
              <a:prstGeom prst="line">
                <a:avLst/>
              </a:prstGeom>
              <a:ln w="19050">
                <a:solidFill>
                  <a:schemeClr val="tx1"/>
                </a:solidFill>
                <a:prstDash val="sysDot"/>
                <a:headEnd type="none" w="med" len="med"/>
                <a:tailEnd type="none" w="med" len="med"/>
              </a:ln>
              <a:effectLst/>
            </p:spPr>
            <p:style>
              <a:lnRef idx="3">
                <a:schemeClr val="accent3"/>
              </a:lnRef>
              <a:fillRef idx="0">
                <a:schemeClr val="accent3"/>
              </a:fillRef>
              <a:effectRef idx="2">
                <a:schemeClr val="accent3"/>
              </a:effectRef>
              <a:fontRef idx="minor">
                <a:schemeClr val="tx1"/>
              </a:fontRef>
            </p:style>
          </p:cxnSp>
        </p:grpSp>
      </p:grpSp>
      <p:grpSp>
        <p:nvGrpSpPr>
          <p:cNvPr id="16" name="Group 15"/>
          <p:cNvGrpSpPr/>
          <p:nvPr/>
        </p:nvGrpSpPr>
        <p:grpSpPr>
          <a:xfrm>
            <a:off x="6696402" y="2945314"/>
            <a:ext cx="3821938" cy="997096"/>
            <a:chOff x="342905" y="3877806"/>
            <a:chExt cx="3821938" cy="997096"/>
          </a:xfrm>
        </p:grpSpPr>
        <p:sp>
          <p:nvSpPr>
            <p:cNvPr id="17" name="TextBox 16"/>
            <p:cNvSpPr txBox="1"/>
            <p:nvPr/>
          </p:nvSpPr>
          <p:spPr>
            <a:xfrm>
              <a:off x="342905" y="3877806"/>
              <a:ext cx="3821938" cy="480127"/>
            </a:xfrm>
            <a:prstGeom prst="rect">
              <a:avLst/>
            </a:prstGeom>
            <a:noFill/>
            <a:ln>
              <a:noFill/>
            </a:ln>
          </p:spPr>
          <p:txBody>
            <a:bodyPr wrap="square" lIns="0" tIns="45718" rIns="0" bIns="45718" rtlCol="0">
              <a:spAutoFit/>
            </a:bodyPr>
            <a:lstStyle/>
            <a:p>
              <a:pPr>
                <a:lnSpc>
                  <a:spcPct val="90000"/>
                </a:lnSpc>
                <a:spcBef>
                  <a:spcPct val="20000"/>
                </a:spcBef>
              </a:pPr>
              <a:r>
                <a:rPr lang="en-US" sz="2800" dirty="0">
                  <a:solidFill>
                    <a:schemeClr val="tx2">
                      <a:alpha val="99000"/>
                    </a:schemeClr>
                  </a:solidFill>
                  <a:latin typeface="Segoe UI" pitchFamily="34" charset="0"/>
                  <a:ea typeface="Segoe UI" pitchFamily="34" charset="0"/>
                  <a:cs typeface="Segoe UI" pitchFamily="34" charset="0"/>
                </a:rPr>
                <a:t>Unpredictable Bursts</a:t>
              </a:r>
            </a:p>
          </p:txBody>
        </p:sp>
        <p:sp>
          <p:nvSpPr>
            <p:cNvPr id="18" name="Rectangle 17"/>
            <p:cNvSpPr/>
            <p:nvPr/>
          </p:nvSpPr>
          <p:spPr>
            <a:xfrm>
              <a:off x="342905" y="4320904"/>
              <a:ext cx="3045807" cy="553998"/>
            </a:xfrm>
            <a:prstGeom prst="rect">
              <a:avLst/>
            </a:prstGeom>
            <a:ln>
              <a:noFill/>
            </a:ln>
          </p:spPr>
          <p:txBody>
            <a:bodyPr wrap="square" lIns="0" tIns="0" rIns="0" bIns="0">
              <a:spAutoFit/>
            </a:bodyPr>
            <a:lstStyle/>
            <a:p>
              <a:pPr marL="0" lvl="1" defTabSz="1218836" fontAlgn="base">
                <a:spcAft>
                  <a:spcPct val="0"/>
                </a:spcAft>
              </a:pPr>
              <a:r>
                <a:rPr lang="en-US" sz="1200" dirty="0">
                  <a:solidFill>
                    <a:schemeClr val="tx1">
                      <a:alpha val="99000"/>
                    </a:schemeClr>
                  </a:solidFill>
                  <a:ea typeface="Kozuka Gothic Pro R" pitchFamily="34" charset="-128"/>
                </a:rPr>
                <a:t>Unexpected/unplanned peak in demand  </a:t>
              </a:r>
            </a:p>
            <a:p>
              <a:pPr marL="0" lvl="1" defTabSz="1218836" fontAlgn="base">
                <a:spcAft>
                  <a:spcPct val="0"/>
                </a:spcAft>
              </a:pPr>
              <a:r>
                <a:rPr lang="en-US" sz="1200" dirty="0">
                  <a:solidFill>
                    <a:schemeClr val="tx1">
                      <a:alpha val="99000"/>
                    </a:schemeClr>
                  </a:solidFill>
                  <a:ea typeface="Kozuka Gothic Pro R" pitchFamily="34" charset="-128"/>
                </a:rPr>
                <a:t>Sudden spike impacts performance </a:t>
              </a:r>
            </a:p>
            <a:p>
              <a:pPr marL="0" lvl="1" defTabSz="1218836" fontAlgn="base">
                <a:spcAft>
                  <a:spcPct val="0"/>
                </a:spcAft>
              </a:pPr>
              <a:r>
                <a:rPr lang="en-US" sz="1200" dirty="0">
                  <a:solidFill>
                    <a:schemeClr val="tx1">
                      <a:alpha val="99000"/>
                    </a:schemeClr>
                  </a:solidFill>
                  <a:ea typeface="Kozuka Gothic Pro R" pitchFamily="34" charset="-128"/>
                </a:rPr>
                <a:t>Can’t over provision for extreme cases </a:t>
              </a:r>
            </a:p>
          </p:txBody>
        </p:sp>
      </p:grpSp>
      <p:grpSp>
        <p:nvGrpSpPr>
          <p:cNvPr id="19" name="Group 18"/>
          <p:cNvGrpSpPr/>
          <p:nvPr/>
        </p:nvGrpSpPr>
        <p:grpSpPr>
          <a:xfrm>
            <a:off x="6377284" y="1923214"/>
            <a:ext cx="3747205" cy="1019525"/>
            <a:chOff x="4246197" y="4388722"/>
            <a:chExt cx="3747205" cy="1019525"/>
          </a:xfrm>
        </p:grpSpPr>
        <p:sp>
          <p:nvSpPr>
            <p:cNvPr id="20" name="Text Placeholder 6"/>
            <p:cNvSpPr txBox="1">
              <a:spLocks/>
            </p:cNvSpPr>
            <p:nvPr/>
          </p:nvSpPr>
          <p:spPr bwMode="auto">
            <a:xfrm>
              <a:off x="7781504" y="5206224"/>
              <a:ext cx="211898" cy="158539"/>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defTabSz="1218936" eaLnBrk="0" fontAlgn="base" hangingPunct="0">
                <a:spcBef>
                  <a:spcPct val="20000"/>
                </a:spcBef>
                <a:spcAft>
                  <a:spcPct val="0"/>
                </a:spcAft>
                <a:buClr>
                  <a:srgbClr val="000000"/>
                </a:buClr>
              </a:pPr>
              <a:r>
                <a:rPr lang="en-US" sz="1400" i="1" dirty="0">
                  <a:solidFill>
                    <a:schemeClr val="tx1">
                      <a:alpha val="99000"/>
                    </a:schemeClr>
                  </a:solidFill>
                </a:rPr>
                <a:t>t</a:t>
              </a:r>
            </a:p>
          </p:txBody>
        </p:sp>
        <p:cxnSp>
          <p:nvCxnSpPr>
            <p:cNvPr id="21" name="Straight Arrow Connector 20"/>
            <p:cNvCxnSpPr/>
            <p:nvPr/>
          </p:nvCxnSpPr>
          <p:spPr bwMode="auto">
            <a:xfrm flipH="1" flipV="1">
              <a:off x="4582793" y="4394495"/>
              <a:ext cx="4" cy="897446"/>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cxnSp>
          <p:nvCxnSpPr>
            <p:cNvPr id="22" name="Straight Arrow Connector 21"/>
            <p:cNvCxnSpPr/>
            <p:nvPr/>
          </p:nvCxnSpPr>
          <p:spPr bwMode="auto">
            <a:xfrm>
              <a:off x="4582792" y="5281149"/>
              <a:ext cx="3152991" cy="935"/>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sp>
          <p:nvSpPr>
            <p:cNvPr id="23" name="Rectangle 22"/>
            <p:cNvSpPr/>
            <p:nvPr/>
          </p:nvSpPr>
          <p:spPr>
            <a:xfrm rot="16200000">
              <a:off x="3853131" y="4781788"/>
              <a:ext cx="1019525" cy="233393"/>
            </a:xfrm>
            <a:prstGeom prst="rect">
              <a:avLst/>
            </a:prstGeom>
            <a:ln>
              <a:noFill/>
            </a:ln>
          </p:spPr>
          <p:txBody>
            <a:bodyPr wrap="square" lIns="91436" tIns="45718" rIns="91436" bIns="45718">
              <a:spAutoFit/>
            </a:bodyPr>
            <a:lstStyle/>
            <a:p>
              <a:pPr marL="304735" indent="-304735" algn="ctr" defTabSz="1218936" eaLnBrk="0" fontAlgn="base" hangingPunct="0">
                <a:lnSpc>
                  <a:spcPts val="1066"/>
                </a:lnSpc>
                <a:spcBef>
                  <a:spcPct val="20000"/>
                </a:spcBef>
                <a:spcAft>
                  <a:spcPct val="0"/>
                </a:spcAft>
                <a:buClr>
                  <a:srgbClr val="000000"/>
                </a:buClr>
              </a:pPr>
              <a:r>
                <a:rPr lang="en-US" sz="1200" dirty="0">
                  <a:solidFill>
                    <a:schemeClr val="tx1">
                      <a:alpha val="99000"/>
                    </a:schemeClr>
                  </a:solidFill>
                </a:rPr>
                <a:t>Compute </a:t>
              </a:r>
            </a:p>
          </p:txBody>
        </p:sp>
        <p:grpSp>
          <p:nvGrpSpPr>
            <p:cNvPr id="24" name="Group 23"/>
            <p:cNvGrpSpPr/>
            <p:nvPr/>
          </p:nvGrpSpPr>
          <p:grpSpPr>
            <a:xfrm>
              <a:off x="4576846" y="4498417"/>
              <a:ext cx="3152246" cy="492377"/>
              <a:chOff x="4576846" y="4498417"/>
              <a:chExt cx="3152246" cy="492377"/>
            </a:xfrm>
          </p:grpSpPr>
          <p:cxnSp>
            <p:nvCxnSpPr>
              <p:cNvPr id="25" name="Straight Arrow Connector 24"/>
              <p:cNvCxnSpPr/>
              <p:nvPr/>
            </p:nvCxnSpPr>
            <p:spPr bwMode="auto">
              <a:xfrm>
                <a:off x="6558783" y="4988411"/>
                <a:ext cx="1170309" cy="1712"/>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cxnSp>
            <p:nvCxnSpPr>
              <p:cNvPr id="26" name="Straight Connector 25"/>
              <p:cNvCxnSpPr/>
              <p:nvPr/>
            </p:nvCxnSpPr>
            <p:spPr bwMode="auto">
              <a:xfrm>
                <a:off x="4576846" y="4983352"/>
                <a:ext cx="1113905" cy="0"/>
              </a:xfrm>
              <a:prstGeom prst="line">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sp>
            <p:nvSpPr>
              <p:cNvPr id="27" name="Freeform 26"/>
              <p:cNvSpPr/>
              <p:nvPr/>
            </p:nvSpPr>
            <p:spPr>
              <a:xfrm>
                <a:off x="5690750" y="4498417"/>
                <a:ext cx="857791" cy="492377"/>
              </a:xfrm>
              <a:custGeom>
                <a:avLst/>
                <a:gdLst>
                  <a:gd name="connsiteX0" fmla="*/ 0 w 1595120"/>
                  <a:gd name="connsiteY0" fmla="*/ 662093 h 672253"/>
                  <a:gd name="connsiteX1" fmla="*/ 751840 w 1595120"/>
                  <a:gd name="connsiteY1" fmla="*/ 1693 h 672253"/>
                  <a:gd name="connsiteX2" fmla="*/ 1595120 w 1595120"/>
                  <a:gd name="connsiteY2" fmla="*/ 672253 h 672253"/>
                </a:gdLst>
                <a:ahLst/>
                <a:cxnLst>
                  <a:cxn ang="0">
                    <a:pos x="connsiteX0" y="connsiteY0"/>
                  </a:cxn>
                  <a:cxn ang="0">
                    <a:pos x="connsiteX1" y="connsiteY1"/>
                  </a:cxn>
                  <a:cxn ang="0">
                    <a:pos x="connsiteX2" y="connsiteY2"/>
                  </a:cxn>
                </a:cxnLst>
                <a:rect l="l" t="t" r="r" b="b"/>
                <a:pathLst>
                  <a:path w="1595120" h="672253">
                    <a:moveTo>
                      <a:pt x="0" y="662093"/>
                    </a:moveTo>
                    <a:cubicBezTo>
                      <a:pt x="242993" y="331046"/>
                      <a:pt x="485987" y="0"/>
                      <a:pt x="751840" y="1693"/>
                    </a:cubicBezTo>
                    <a:cubicBezTo>
                      <a:pt x="1017693" y="3386"/>
                      <a:pt x="1306406" y="337819"/>
                      <a:pt x="1595120" y="672253"/>
                    </a:cubicBezTo>
                  </a:path>
                </a:pathLst>
              </a:cu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txBody>
              <a:bodyPr rtlCol="0" anchor="ctr"/>
              <a:lstStyle/>
              <a:p>
                <a:pPr algn="ctr"/>
                <a:endParaRPr lang="en-US" dirty="0"/>
              </a:p>
            </p:txBody>
          </p:sp>
        </p:grpSp>
      </p:grpSp>
      <p:grpSp>
        <p:nvGrpSpPr>
          <p:cNvPr id="28" name="Group 27"/>
          <p:cNvGrpSpPr/>
          <p:nvPr/>
        </p:nvGrpSpPr>
        <p:grpSpPr>
          <a:xfrm>
            <a:off x="2115407" y="5310094"/>
            <a:ext cx="3119051" cy="1020871"/>
            <a:chOff x="342905" y="2485579"/>
            <a:chExt cx="3119051" cy="1020871"/>
          </a:xfrm>
        </p:grpSpPr>
        <p:sp>
          <p:nvSpPr>
            <p:cNvPr id="29" name="TextBox 28"/>
            <p:cNvSpPr txBox="1"/>
            <p:nvPr/>
          </p:nvSpPr>
          <p:spPr>
            <a:xfrm>
              <a:off x="342905" y="2485579"/>
              <a:ext cx="3119051" cy="480127"/>
            </a:xfrm>
            <a:prstGeom prst="rect">
              <a:avLst/>
            </a:prstGeom>
            <a:noFill/>
            <a:ln>
              <a:noFill/>
            </a:ln>
          </p:spPr>
          <p:txBody>
            <a:bodyPr wrap="square" lIns="0" tIns="45718" rIns="0" bIns="45718" rtlCol="0">
              <a:spAutoFit/>
            </a:bodyPr>
            <a:lstStyle/>
            <a:p>
              <a:pPr>
                <a:lnSpc>
                  <a:spcPct val="90000"/>
                </a:lnSpc>
                <a:spcBef>
                  <a:spcPct val="20000"/>
                </a:spcBef>
              </a:pPr>
              <a:r>
                <a:rPr lang="en-US" sz="2800" dirty="0">
                  <a:solidFill>
                    <a:schemeClr val="tx2">
                      <a:alpha val="99000"/>
                    </a:schemeClr>
                  </a:solidFill>
                  <a:latin typeface="Segoe UI" pitchFamily="34" charset="0"/>
                  <a:ea typeface="Segoe UI" pitchFamily="34" charset="0"/>
                  <a:cs typeface="Segoe UI" pitchFamily="34" charset="0"/>
                </a:rPr>
                <a:t>Growing Fast</a:t>
              </a:r>
            </a:p>
          </p:txBody>
        </p:sp>
        <p:sp>
          <p:nvSpPr>
            <p:cNvPr id="30" name="Rectangle 29"/>
            <p:cNvSpPr/>
            <p:nvPr/>
          </p:nvSpPr>
          <p:spPr>
            <a:xfrm>
              <a:off x="342905" y="2952452"/>
              <a:ext cx="3119051" cy="553998"/>
            </a:xfrm>
            <a:prstGeom prst="rect">
              <a:avLst/>
            </a:prstGeom>
            <a:ln>
              <a:noFill/>
            </a:ln>
          </p:spPr>
          <p:txBody>
            <a:bodyPr wrap="square" lIns="0" tIns="0" rIns="0" bIns="0">
              <a:spAutoFit/>
            </a:bodyPr>
            <a:lstStyle/>
            <a:p>
              <a:pPr marL="0" lvl="1" defTabSz="1218836" fontAlgn="base">
                <a:spcAft>
                  <a:spcPct val="0"/>
                </a:spcAft>
              </a:pPr>
              <a:r>
                <a:rPr lang="en-US" sz="1200" dirty="0">
                  <a:solidFill>
                    <a:schemeClr val="tx1">
                      <a:alpha val="99000"/>
                    </a:schemeClr>
                  </a:solidFill>
                  <a:ea typeface="Kozuka Gothic Pro R" pitchFamily="34" charset="-128"/>
                </a:rPr>
                <a:t>Successful services needs to grow/scale   </a:t>
              </a:r>
            </a:p>
            <a:p>
              <a:pPr marL="0" lvl="1" defTabSz="1218836" fontAlgn="base">
                <a:spcAft>
                  <a:spcPct val="0"/>
                </a:spcAft>
              </a:pPr>
              <a:r>
                <a:rPr lang="en-US" sz="1200" dirty="0">
                  <a:solidFill>
                    <a:schemeClr val="tx1">
                      <a:alpha val="99000"/>
                    </a:schemeClr>
                  </a:solidFill>
                  <a:ea typeface="Kozuka Gothic Pro R" pitchFamily="34" charset="-128"/>
                </a:rPr>
                <a:t>Keeping up w/ growth is big IT challenge </a:t>
              </a:r>
            </a:p>
            <a:p>
              <a:pPr marL="0" lvl="1" defTabSz="1218836" fontAlgn="base">
                <a:spcAft>
                  <a:spcPct val="0"/>
                </a:spcAft>
              </a:pPr>
              <a:r>
                <a:rPr lang="en-US" sz="1200" dirty="0">
                  <a:solidFill>
                    <a:schemeClr val="tx1">
                      <a:alpha val="99000"/>
                    </a:schemeClr>
                  </a:solidFill>
                  <a:ea typeface="Kozuka Gothic Pro R" pitchFamily="34" charset="-128"/>
                </a:rPr>
                <a:t>Cannot provision hardware fast enough</a:t>
              </a:r>
            </a:p>
          </p:txBody>
        </p:sp>
      </p:grpSp>
      <p:grpSp>
        <p:nvGrpSpPr>
          <p:cNvPr id="31" name="Group 30"/>
          <p:cNvGrpSpPr/>
          <p:nvPr/>
        </p:nvGrpSpPr>
        <p:grpSpPr>
          <a:xfrm>
            <a:off x="1796618" y="4325147"/>
            <a:ext cx="3756631" cy="1062869"/>
            <a:chOff x="4236771" y="2938938"/>
            <a:chExt cx="3756631" cy="1062869"/>
          </a:xfrm>
        </p:grpSpPr>
        <p:sp>
          <p:nvSpPr>
            <p:cNvPr id="32" name="Text Placeholder 6"/>
            <p:cNvSpPr txBox="1">
              <a:spLocks/>
            </p:cNvSpPr>
            <p:nvPr/>
          </p:nvSpPr>
          <p:spPr bwMode="auto">
            <a:xfrm>
              <a:off x="7781504" y="3788904"/>
              <a:ext cx="211898" cy="158539"/>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defTabSz="1218936" eaLnBrk="0" fontAlgn="base" hangingPunct="0">
                <a:spcBef>
                  <a:spcPct val="20000"/>
                </a:spcBef>
                <a:spcAft>
                  <a:spcPct val="0"/>
                </a:spcAft>
                <a:buClr>
                  <a:srgbClr val="000000"/>
                </a:buClr>
              </a:pPr>
              <a:r>
                <a:rPr lang="en-US" sz="1400" i="1" dirty="0">
                  <a:solidFill>
                    <a:schemeClr val="tx1">
                      <a:alpha val="99000"/>
                    </a:schemeClr>
                  </a:solidFill>
                </a:rPr>
                <a:t>t</a:t>
              </a:r>
            </a:p>
          </p:txBody>
        </p:sp>
        <p:cxnSp>
          <p:nvCxnSpPr>
            <p:cNvPr id="33" name="Straight Arrow Connector 32"/>
            <p:cNvCxnSpPr/>
            <p:nvPr/>
          </p:nvCxnSpPr>
          <p:spPr bwMode="auto">
            <a:xfrm flipH="1" flipV="1">
              <a:off x="4573367" y="2938938"/>
              <a:ext cx="3478" cy="930519"/>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cxnSp>
          <p:nvCxnSpPr>
            <p:cNvPr id="34" name="Straight Arrow Connector 33"/>
            <p:cNvCxnSpPr/>
            <p:nvPr/>
          </p:nvCxnSpPr>
          <p:spPr bwMode="auto">
            <a:xfrm>
              <a:off x="4576845" y="3855771"/>
              <a:ext cx="3152991" cy="935"/>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sp>
          <p:nvSpPr>
            <p:cNvPr id="35" name="Rectangle 34"/>
            <p:cNvSpPr/>
            <p:nvPr/>
          </p:nvSpPr>
          <p:spPr>
            <a:xfrm rot="16200000">
              <a:off x="3845993" y="3377636"/>
              <a:ext cx="1014949" cy="233393"/>
            </a:xfrm>
            <a:prstGeom prst="rect">
              <a:avLst/>
            </a:prstGeom>
            <a:ln>
              <a:noFill/>
            </a:ln>
          </p:spPr>
          <p:txBody>
            <a:bodyPr wrap="square" lIns="91436" tIns="45718" rIns="91436" bIns="45718">
              <a:spAutoFit/>
            </a:bodyPr>
            <a:lstStyle/>
            <a:p>
              <a:pPr marL="304735" indent="-304735" algn="ctr" defTabSz="1218936" eaLnBrk="0" fontAlgn="base" hangingPunct="0">
                <a:lnSpc>
                  <a:spcPts val="1066"/>
                </a:lnSpc>
                <a:spcBef>
                  <a:spcPct val="20000"/>
                </a:spcBef>
                <a:spcAft>
                  <a:spcPct val="0"/>
                </a:spcAft>
                <a:buClr>
                  <a:srgbClr val="000000"/>
                </a:buClr>
              </a:pPr>
              <a:r>
                <a:rPr lang="en-US" sz="1200" dirty="0">
                  <a:solidFill>
                    <a:schemeClr val="tx1">
                      <a:alpha val="99000"/>
                    </a:schemeClr>
                  </a:solidFill>
                </a:rPr>
                <a:t>Compute </a:t>
              </a:r>
            </a:p>
          </p:txBody>
        </p:sp>
        <p:sp>
          <p:nvSpPr>
            <p:cNvPr id="36" name="Freeform 35"/>
            <p:cNvSpPr/>
            <p:nvPr/>
          </p:nvSpPr>
          <p:spPr>
            <a:xfrm>
              <a:off x="4567527" y="2992443"/>
              <a:ext cx="3085702" cy="860645"/>
            </a:xfrm>
            <a:custGeom>
              <a:avLst/>
              <a:gdLst>
                <a:gd name="connsiteX0" fmla="*/ 0 w 3180080"/>
                <a:gd name="connsiteY0" fmla="*/ 782320 h 912707"/>
                <a:gd name="connsiteX1" fmla="*/ 1635760 w 3180080"/>
                <a:gd name="connsiteY1" fmla="*/ 782320 h 912707"/>
                <a:gd name="connsiteX2" fmla="*/ 3180080 w 3180080"/>
                <a:gd name="connsiteY2" fmla="*/ 0 h 912707"/>
                <a:gd name="connsiteX0" fmla="*/ 0 w 3159760"/>
                <a:gd name="connsiteY0" fmla="*/ 881288 h 946481"/>
                <a:gd name="connsiteX1" fmla="*/ 1615440 w 3159760"/>
                <a:gd name="connsiteY1" fmla="*/ 782320 h 946481"/>
                <a:gd name="connsiteX2" fmla="*/ 3159760 w 3159760"/>
                <a:gd name="connsiteY2" fmla="*/ 0 h 946481"/>
                <a:gd name="connsiteX0" fmla="*/ 0 w 3159760"/>
                <a:gd name="connsiteY0" fmla="*/ 881288 h 929201"/>
                <a:gd name="connsiteX1" fmla="*/ 1615440 w 3159760"/>
                <a:gd name="connsiteY1" fmla="*/ 782320 h 929201"/>
                <a:gd name="connsiteX2" fmla="*/ 3159760 w 3159760"/>
                <a:gd name="connsiteY2" fmla="*/ 0 h 929201"/>
                <a:gd name="connsiteX0" fmla="*/ 0 w 3149600"/>
                <a:gd name="connsiteY0" fmla="*/ 991253 h 1001464"/>
                <a:gd name="connsiteX1" fmla="*/ 1605280 w 3149600"/>
                <a:gd name="connsiteY1" fmla="*/ 782320 h 1001464"/>
                <a:gd name="connsiteX2" fmla="*/ 3149600 w 3149600"/>
                <a:gd name="connsiteY2" fmla="*/ 0 h 1001464"/>
                <a:gd name="connsiteX0" fmla="*/ 0 w 3149600"/>
                <a:gd name="connsiteY0" fmla="*/ 991253 h 991253"/>
                <a:gd name="connsiteX1" fmla="*/ 1605280 w 3149600"/>
                <a:gd name="connsiteY1" fmla="*/ 782320 h 991253"/>
                <a:gd name="connsiteX2" fmla="*/ 3149600 w 3149600"/>
                <a:gd name="connsiteY2" fmla="*/ 0 h 991253"/>
              </a:gdLst>
              <a:ahLst/>
              <a:cxnLst>
                <a:cxn ang="0">
                  <a:pos x="connsiteX0" y="connsiteY0"/>
                </a:cxn>
                <a:cxn ang="0">
                  <a:pos x="connsiteX1" y="connsiteY1"/>
                </a:cxn>
                <a:cxn ang="0">
                  <a:pos x="connsiteX2" y="connsiteY2"/>
                </a:cxn>
              </a:cxnLst>
              <a:rect l="l" t="t" r="r" b="b"/>
              <a:pathLst>
                <a:path w="3149600" h="991253">
                  <a:moveTo>
                    <a:pt x="0" y="991253"/>
                  </a:moveTo>
                  <a:cubicBezTo>
                    <a:pt x="623993" y="979471"/>
                    <a:pt x="1080347" y="947529"/>
                    <a:pt x="1605280" y="782320"/>
                  </a:cubicBezTo>
                  <a:cubicBezTo>
                    <a:pt x="2130213" y="617111"/>
                    <a:pt x="2642446" y="325966"/>
                    <a:pt x="3149600" y="0"/>
                  </a:cubicBezTo>
                </a:path>
              </a:pathLst>
            </a:custGeom>
            <a:ln w="25400">
              <a:solidFill>
                <a:schemeClr val="tx1"/>
              </a:solidFill>
              <a:headEnd type="none" w="med" len="med"/>
              <a:tailEnd type="triangle"/>
            </a:ln>
            <a:effectLst/>
          </p:spPr>
          <p:txBody>
            <a:bodyPr lIns="91436" tIns="45718" rIns="91436" bIns="45718" rtlCol="0" anchor="ctr"/>
            <a:lstStyle/>
            <a:p>
              <a:pPr algn="ctr"/>
              <a:endParaRPr lang="en-US" dirty="0"/>
            </a:p>
          </p:txBody>
        </p:sp>
      </p:grpSp>
      <p:grpSp>
        <p:nvGrpSpPr>
          <p:cNvPr id="37" name="Group 36"/>
          <p:cNvGrpSpPr/>
          <p:nvPr/>
        </p:nvGrpSpPr>
        <p:grpSpPr>
          <a:xfrm>
            <a:off x="2118269" y="2948443"/>
            <a:ext cx="3613707" cy="988924"/>
            <a:chOff x="342904" y="1233639"/>
            <a:chExt cx="3613707" cy="988924"/>
          </a:xfrm>
        </p:grpSpPr>
        <p:sp>
          <p:nvSpPr>
            <p:cNvPr id="38" name="TextBox 37"/>
            <p:cNvSpPr txBox="1"/>
            <p:nvPr/>
          </p:nvSpPr>
          <p:spPr>
            <a:xfrm>
              <a:off x="342904" y="1233639"/>
              <a:ext cx="3045807" cy="480127"/>
            </a:xfrm>
            <a:prstGeom prst="rect">
              <a:avLst/>
            </a:prstGeom>
            <a:noFill/>
            <a:ln>
              <a:noFill/>
            </a:ln>
          </p:spPr>
          <p:txBody>
            <a:bodyPr wrap="square" lIns="0" tIns="45718" rIns="0" bIns="45718" rtlCol="0">
              <a:spAutoFit/>
            </a:bodyPr>
            <a:lstStyle/>
            <a:p>
              <a:pPr>
                <a:lnSpc>
                  <a:spcPct val="90000"/>
                </a:lnSpc>
                <a:spcBef>
                  <a:spcPct val="20000"/>
                </a:spcBef>
              </a:pPr>
              <a:r>
                <a:rPr lang="en-US" sz="2800" dirty="0">
                  <a:solidFill>
                    <a:schemeClr val="tx2">
                      <a:alpha val="99000"/>
                    </a:schemeClr>
                  </a:solidFill>
                  <a:latin typeface="Segoe UI" pitchFamily="34" charset="0"/>
                  <a:ea typeface="Segoe UI" pitchFamily="34" charset="0"/>
                  <a:cs typeface="Segoe UI" pitchFamily="34" charset="0"/>
                </a:rPr>
                <a:t>On and Off</a:t>
              </a:r>
            </a:p>
          </p:txBody>
        </p:sp>
        <p:sp>
          <p:nvSpPr>
            <p:cNvPr id="39" name="Rectangle 38"/>
            <p:cNvSpPr/>
            <p:nvPr/>
          </p:nvSpPr>
          <p:spPr>
            <a:xfrm>
              <a:off x="342905" y="1668565"/>
              <a:ext cx="3613706" cy="553998"/>
            </a:xfrm>
            <a:prstGeom prst="rect">
              <a:avLst/>
            </a:prstGeom>
            <a:ln>
              <a:noFill/>
            </a:ln>
          </p:spPr>
          <p:txBody>
            <a:bodyPr wrap="square" lIns="0" tIns="0" rIns="0" bIns="0">
              <a:spAutoFit/>
            </a:bodyPr>
            <a:lstStyle/>
            <a:p>
              <a:pPr marL="0" lvl="1" defTabSz="1218836" fontAlgn="base">
                <a:spcAft>
                  <a:spcPct val="0"/>
                </a:spcAft>
              </a:pPr>
              <a:r>
                <a:rPr lang="en-US" sz="1200" dirty="0">
                  <a:solidFill>
                    <a:schemeClr val="tx1">
                      <a:alpha val="99000"/>
                    </a:schemeClr>
                  </a:solidFill>
                  <a:ea typeface="Kozuka Gothic Pro R" pitchFamily="34" charset="-128"/>
                </a:rPr>
                <a:t>On &amp; off workloads (e.g. batch job)</a:t>
              </a:r>
            </a:p>
            <a:p>
              <a:pPr marL="0" lvl="1" defTabSz="1218836" fontAlgn="base">
                <a:spcAft>
                  <a:spcPct val="0"/>
                </a:spcAft>
              </a:pPr>
              <a:r>
                <a:rPr lang="en-US" sz="1200" dirty="0">
                  <a:solidFill>
                    <a:schemeClr val="tx1">
                      <a:alpha val="99000"/>
                    </a:schemeClr>
                  </a:solidFill>
                  <a:ea typeface="Kozuka Gothic Pro R" pitchFamily="34" charset="-128"/>
                </a:rPr>
                <a:t>Over provisioned capacity is wasted </a:t>
              </a:r>
            </a:p>
            <a:p>
              <a:pPr marL="0" lvl="1" defTabSz="1218836" fontAlgn="base">
                <a:spcAft>
                  <a:spcPct val="0"/>
                </a:spcAft>
              </a:pPr>
              <a:r>
                <a:rPr lang="en-US" sz="1200" dirty="0">
                  <a:solidFill>
                    <a:schemeClr val="tx1">
                      <a:alpha val="99000"/>
                    </a:schemeClr>
                  </a:solidFill>
                  <a:ea typeface="Kozuka Gothic Pro R" pitchFamily="34" charset="-128"/>
                </a:rPr>
                <a:t>Time to market can be cumbersome </a:t>
              </a:r>
            </a:p>
          </p:txBody>
        </p:sp>
      </p:grpSp>
      <p:grpSp>
        <p:nvGrpSpPr>
          <p:cNvPr id="40" name="Group 39"/>
          <p:cNvGrpSpPr/>
          <p:nvPr/>
        </p:nvGrpSpPr>
        <p:grpSpPr>
          <a:xfrm>
            <a:off x="1796617" y="1932591"/>
            <a:ext cx="3756632" cy="1030592"/>
            <a:chOff x="4236770" y="1502840"/>
            <a:chExt cx="3756632" cy="1030592"/>
          </a:xfrm>
        </p:grpSpPr>
        <p:cxnSp>
          <p:nvCxnSpPr>
            <p:cNvPr id="41" name="Straight Arrow Connector 40"/>
            <p:cNvCxnSpPr/>
            <p:nvPr/>
          </p:nvCxnSpPr>
          <p:spPr bwMode="auto">
            <a:xfrm rot="16200000" flipV="1">
              <a:off x="4125732" y="1950475"/>
              <a:ext cx="895273" cy="4"/>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cxnSp>
          <p:nvCxnSpPr>
            <p:cNvPr id="42" name="Straight Arrow Connector 41"/>
            <p:cNvCxnSpPr/>
            <p:nvPr/>
          </p:nvCxnSpPr>
          <p:spPr bwMode="auto">
            <a:xfrm>
              <a:off x="4573368" y="2387396"/>
              <a:ext cx="3152991" cy="935"/>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sp>
          <p:nvSpPr>
            <p:cNvPr id="43" name="Text Placeholder 6"/>
            <p:cNvSpPr txBox="1">
              <a:spLocks/>
            </p:cNvSpPr>
            <p:nvPr/>
          </p:nvSpPr>
          <p:spPr bwMode="auto">
            <a:xfrm>
              <a:off x="7781504" y="2289035"/>
              <a:ext cx="211898" cy="158539"/>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defTabSz="1218936" eaLnBrk="0" fontAlgn="base" hangingPunct="0">
                <a:spcBef>
                  <a:spcPct val="20000"/>
                </a:spcBef>
                <a:spcAft>
                  <a:spcPct val="0"/>
                </a:spcAft>
                <a:buClr>
                  <a:srgbClr val="000000"/>
                </a:buClr>
              </a:pPr>
              <a:r>
                <a:rPr lang="en-US" sz="1400" i="1" dirty="0">
                  <a:solidFill>
                    <a:schemeClr val="tx1">
                      <a:alpha val="99000"/>
                    </a:schemeClr>
                  </a:solidFill>
                </a:rPr>
                <a:t>t</a:t>
              </a:r>
            </a:p>
          </p:txBody>
        </p:sp>
        <p:sp>
          <p:nvSpPr>
            <p:cNvPr id="44" name="Rectangle 43"/>
            <p:cNvSpPr/>
            <p:nvPr/>
          </p:nvSpPr>
          <p:spPr>
            <a:xfrm rot="16200000">
              <a:off x="3839898" y="1903167"/>
              <a:ext cx="1027137" cy="233393"/>
            </a:xfrm>
            <a:prstGeom prst="rect">
              <a:avLst/>
            </a:prstGeom>
            <a:ln>
              <a:noFill/>
            </a:ln>
          </p:spPr>
          <p:txBody>
            <a:bodyPr wrap="square" lIns="91436" tIns="45718" rIns="91436" bIns="45718">
              <a:spAutoFit/>
            </a:bodyPr>
            <a:lstStyle/>
            <a:p>
              <a:pPr marL="304735" indent="-304735" algn="ctr" defTabSz="1218936" eaLnBrk="0" fontAlgn="base" hangingPunct="0">
                <a:lnSpc>
                  <a:spcPts val="1066"/>
                </a:lnSpc>
                <a:spcBef>
                  <a:spcPct val="20000"/>
                </a:spcBef>
                <a:spcAft>
                  <a:spcPct val="0"/>
                </a:spcAft>
                <a:buClr>
                  <a:srgbClr val="000000"/>
                </a:buClr>
              </a:pPr>
              <a:r>
                <a:rPr lang="en-US" sz="1200" dirty="0">
                  <a:solidFill>
                    <a:schemeClr val="tx1">
                      <a:alpha val="99000"/>
                    </a:schemeClr>
                  </a:solidFill>
                </a:rPr>
                <a:t>Compute </a:t>
              </a:r>
            </a:p>
          </p:txBody>
        </p:sp>
        <p:cxnSp>
          <p:nvCxnSpPr>
            <p:cNvPr id="45" name="Straight Arrow Connector 44"/>
            <p:cNvCxnSpPr/>
            <p:nvPr/>
          </p:nvCxnSpPr>
          <p:spPr bwMode="auto">
            <a:xfrm flipV="1">
              <a:off x="4573368" y="2053731"/>
              <a:ext cx="1018711" cy="65367"/>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cxnSp>
          <p:nvCxnSpPr>
            <p:cNvPr id="46" name="Straight Arrow Connector 45"/>
            <p:cNvCxnSpPr/>
            <p:nvPr/>
          </p:nvCxnSpPr>
          <p:spPr bwMode="auto">
            <a:xfrm flipV="1">
              <a:off x="6598035" y="2032750"/>
              <a:ext cx="1067313" cy="86347"/>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cxnSp>
          <p:nvCxnSpPr>
            <p:cNvPr id="47" name="Straight Connector 46"/>
            <p:cNvCxnSpPr/>
            <p:nvPr/>
          </p:nvCxnSpPr>
          <p:spPr bwMode="auto">
            <a:xfrm rot="5400000" flipH="1" flipV="1">
              <a:off x="6172987" y="1961495"/>
              <a:ext cx="853043" cy="1565"/>
            </a:xfrm>
            <a:prstGeom prst="line">
              <a:avLst/>
            </a:prstGeom>
            <a:ln w="19050">
              <a:solidFill>
                <a:schemeClr val="tx1"/>
              </a:solidFill>
              <a:prstDash val="sysDot"/>
              <a:headEnd type="none" w="med" len="med"/>
              <a:tailEnd type="none" w="med" len="med"/>
            </a:ln>
            <a:effectLst/>
          </p:spPr>
          <p:style>
            <a:lnRef idx="3">
              <a:schemeClr val="accent3"/>
            </a:lnRef>
            <a:fillRef idx="0">
              <a:schemeClr val="accent3"/>
            </a:fillRef>
            <a:effectRef idx="2">
              <a:schemeClr val="accent3"/>
            </a:effectRef>
            <a:fontRef idx="minor">
              <a:schemeClr val="tx1"/>
            </a:fontRef>
          </p:style>
        </p:cxnSp>
        <p:sp>
          <p:nvSpPr>
            <p:cNvPr id="48" name="Rectangle 47"/>
            <p:cNvSpPr/>
            <p:nvPr/>
          </p:nvSpPr>
          <p:spPr>
            <a:xfrm>
              <a:off x="5551400" y="1692150"/>
              <a:ext cx="1117021" cy="618115"/>
            </a:xfrm>
            <a:prstGeom prst="rect">
              <a:avLst/>
            </a:prstGeom>
            <a:ln>
              <a:noFill/>
            </a:ln>
          </p:spPr>
          <p:txBody>
            <a:bodyPr wrap="square" lIns="91436" tIns="45718" rIns="91436" bIns="45718">
              <a:spAutoFit/>
            </a:bodyPr>
            <a:lstStyle/>
            <a:p>
              <a:pPr marL="304735" indent="-304735" algn="ctr" defTabSz="1218936" eaLnBrk="0" fontAlgn="base" hangingPunct="0">
                <a:lnSpc>
                  <a:spcPts val="1066"/>
                </a:lnSpc>
                <a:spcBef>
                  <a:spcPct val="20000"/>
                </a:spcBef>
                <a:spcAft>
                  <a:spcPct val="0"/>
                </a:spcAft>
                <a:buClr>
                  <a:srgbClr val="000000"/>
                </a:buClr>
              </a:pPr>
              <a:endParaRPr lang="en-US" sz="1100" dirty="0">
                <a:solidFill>
                  <a:schemeClr val="tx1">
                    <a:alpha val="99000"/>
                  </a:schemeClr>
                </a:solidFill>
              </a:endParaRPr>
            </a:p>
            <a:p>
              <a:pPr marL="304735" indent="-304735" algn="ctr" defTabSz="1218936" eaLnBrk="0" fontAlgn="base" hangingPunct="0">
                <a:lnSpc>
                  <a:spcPts val="1066"/>
                </a:lnSpc>
                <a:spcAft>
                  <a:spcPts val="800"/>
                </a:spcAft>
                <a:buClr>
                  <a:srgbClr val="000000"/>
                </a:buClr>
              </a:pPr>
              <a:r>
                <a:rPr lang="en-US" sz="1100" dirty="0">
                  <a:solidFill>
                    <a:schemeClr val="tx1">
                      <a:alpha val="99000"/>
                    </a:schemeClr>
                  </a:solidFill>
                </a:rPr>
                <a:t>Inactivity</a:t>
              </a:r>
            </a:p>
            <a:p>
              <a:pPr marL="304735" indent="-304735" algn="ctr" defTabSz="1218936" eaLnBrk="0" fontAlgn="base" hangingPunct="0">
                <a:lnSpc>
                  <a:spcPts val="1066"/>
                </a:lnSpc>
                <a:spcAft>
                  <a:spcPts val="800"/>
                </a:spcAft>
                <a:buClr>
                  <a:srgbClr val="000000"/>
                </a:buClr>
              </a:pPr>
              <a:r>
                <a:rPr lang="en-US" sz="1100" dirty="0">
                  <a:solidFill>
                    <a:schemeClr val="tx1">
                      <a:alpha val="99000"/>
                    </a:schemeClr>
                  </a:solidFill>
                </a:rPr>
                <a:t>Period </a:t>
              </a:r>
            </a:p>
          </p:txBody>
        </p:sp>
        <p:cxnSp>
          <p:nvCxnSpPr>
            <p:cNvPr id="49" name="Straight Connector 48"/>
            <p:cNvCxnSpPr/>
            <p:nvPr/>
          </p:nvCxnSpPr>
          <p:spPr bwMode="auto">
            <a:xfrm rot="5400000" flipH="1" flipV="1">
              <a:off x="5186925" y="1961495"/>
              <a:ext cx="853043" cy="1565"/>
            </a:xfrm>
            <a:prstGeom prst="line">
              <a:avLst/>
            </a:prstGeom>
            <a:ln w="19050">
              <a:solidFill>
                <a:schemeClr val="tx1"/>
              </a:solidFill>
              <a:prstDash val="sysDot"/>
              <a:headEnd type="none" w="med" len="med"/>
              <a:tailEnd type="none" w="med" len="med"/>
            </a:ln>
            <a:effectLst/>
          </p:spPr>
          <p:style>
            <a:lnRef idx="3">
              <a:schemeClr val="accent3"/>
            </a:lnRef>
            <a:fillRef idx="0">
              <a:schemeClr val="accent3"/>
            </a:fillRef>
            <a:effectRef idx="2">
              <a:schemeClr val="accent3"/>
            </a:effectRef>
            <a:fontRef idx="minor">
              <a:schemeClr val="tx1"/>
            </a:fontRef>
          </p:style>
        </p:cxnSp>
      </p:grpSp>
    </p:spTree>
    <p:extLst>
      <p:ext uri="{BB962C8B-B14F-4D97-AF65-F5344CB8AC3E}">
        <p14:creationId xmlns:p14="http://schemas.microsoft.com/office/powerpoint/2010/main" val="40752074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Scaling Up vs. Scaling Out</a:t>
            </a:r>
          </a:p>
        </p:txBody>
      </p:sp>
      <p:sp>
        <p:nvSpPr>
          <p:cNvPr id="4" name="Rectangle 3"/>
          <p:cNvSpPr/>
          <p:nvPr/>
        </p:nvSpPr>
        <p:spPr>
          <a:xfrm>
            <a:off x="614901" y="1772027"/>
            <a:ext cx="4889948" cy="4310743"/>
          </a:xfrm>
          <a:prstGeom prst="rect">
            <a:avLst/>
          </a:prstGeom>
          <a:solidFill>
            <a:srgbClr val="5095D1"/>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t"/>
          <a:lstStyle/>
          <a:p>
            <a:pPr algn="ctr"/>
            <a:endParaRPr lang="en-US" sz="1200" dirty="0"/>
          </a:p>
          <a:p>
            <a:pPr algn="ctr"/>
            <a:r>
              <a:rPr lang="en-US" sz="4000" dirty="0"/>
              <a:t>Scale Up</a:t>
            </a:r>
          </a:p>
        </p:txBody>
      </p:sp>
      <p:grpSp>
        <p:nvGrpSpPr>
          <p:cNvPr id="5" name="Group 4"/>
          <p:cNvGrpSpPr/>
          <p:nvPr/>
        </p:nvGrpSpPr>
        <p:grpSpPr>
          <a:xfrm>
            <a:off x="1845539" y="2845924"/>
            <a:ext cx="2605644" cy="914400"/>
            <a:chOff x="6096000" y="1614678"/>
            <a:chExt cx="2605644" cy="914400"/>
          </a:xfrm>
        </p:grpSpPr>
        <p:pic>
          <p:nvPicPr>
            <p:cNvPr id="6" name="Picture 5"/>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6096000" y="1825625"/>
              <a:ext cx="457200" cy="457200"/>
            </a:xfrm>
            <a:prstGeom prst="rect">
              <a:avLst/>
            </a:prstGeom>
          </p:spPr>
        </p:pic>
        <p:pic>
          <p:nvPicPr>
            <p:cNvPr id="7" name="Picture 6"/>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6827322" y="1711325"/>
              <a:ext cx="685800" cy="685800"/>
            </a:xfrm>
            <a:prstGeom prst="rect">
              <a:avLst/>
            </a:prstGeom>
          </p:spPr>
        </p:pic>
        <p:pic>
          <p:nvPicPr>
            <p:cNvPr id="8" name="Picture 7"/>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7787244" y="1614678"/>
              <a:ext cx="914400" cy="914400"/>
            </a:xfrm>
            <a:prstGeom prst="rect">
              <a:avLst/>
            </a:prstGeom>
          </p:spPr>
        </p:pic>
      </p:grpSp>
      <p:sp>
        <p:nvSpPr>
          <p:cNvPr id="9" name="Rectangle 8"/>
          <p:cNvSpPr/>
          <p:nvPr/>
        </p:nvSpPr>
        <p:spPr>
          <a:xfrm>
            <a:off x="614901" y="4048104"/>
            <a:ext cx="4889948" cy="584775"/>
          </a:xfrm>
          <a:prstGeom prst="rect">
            <a:avLst/>
          </a:prstGeom>
        </p:spPr>
        <p:txBody>
          <a:bodyPr wrap="square">
            <a:spAutoFit/>
          </a:bodyPr>
          <a:lstStyle/>
          <a:p>
            <a:pPr algn="ctr"/>
            <a:r>
              <a:rPr lang="en-US" sz="2800" u="sng" dirty="0">
                <a:solidFill>
                  <a:schemeClr val="bg1"/>
                </a:solidFill>
              </a:rPr>
              <a:t>Vary the </a:t>
            </a:r>
            <a:r>
              <a:rPr lang="en-US" sz="3200" u="sng" dirty="0">
                <a:solidFill>
                  <a:schemeClr val="bg1"/>
                </a:solidFill>
              </a:rPr>
              <a:t>VM size</a:t>
            </a:r>
          </a:p>
        </p:txBody>
      </p:sp>
      <p:sp>
        <p:nvSpPr>
          <p:cNvPr id="10" name="Content Placeholder 2"/>
          <p:cNvSpPr txBox="1">
            <a:spLocks/>
          </p:cNvSpPr>
          <p:nvPr/>
        </p:nvSpPr>
        <p:spPr>
          <a:xfrm>
            <a:off x="614901" y="4623664"/>
            <a:ext cx="4889948" cy="135379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400" i="1" dirty="0">
                <a:solidFill>
                  <a:schemeClr val="bg1"/>
                </a:solidFill>
              </a:rPr>
              <a:t>1 Core w/ 1.75 GB RAM </a:t>
            </a:r>
            <a:br>
              <a:rPr lang="en-US" sz="2400" i="1" dirty="0">
                <a:solidFill>
                  <a:schemeClr val="bg1"/>
                </a:solidFill>
              </a:rPr>
            </a:br>
            <a:r>
              <a:rPr lang="en-US" sz="2400" i="1" dirty="0">
                <a:solidFill>
                  <a:schemeClr val="bg1"/>
                </a:solidFill>
              </a:rPr>
              <a:t> 2 Cores w/ 3.5 GB RAM</a:t>
            </a:r>
            <a:br>
              <a:rPr lang="en-US" sz="2400" i="1" dirty="0">
                <a:solidFill>
                  <a:schemeClr val="bg1"/>
                </a:solidFill>
              </a:rPr>
            </a:br>
            <a:r>
              <a:rPr lang="en-US" sz="2400" i="1" dirty="0">
                <a:solidFill>
                  <a:schemeClr val="bg1"/>
                </a:solidFill>
              </a:rPr>
              <a:t> 4 Cores w/ 7 GB RAM</a:t>
            </a:r>
            <a:endParaRPr lang="en-US" sz="1600" i="1" dirty="0">
              <a:solidFill>
                <a:schemeClr val="bg1"/>
              </a:solidFill>
            </a:endParaRPr>
          </a:p>
        </p:txBody>
      </p:sp>
      <p:sp>
        <p:nvSpPr>
          <p:cNvPr id="11" name="Rectangle 10"/>
          <p:cNvSpPr/>
          <p:nvPr/>
        </p:nvSpPr>
        <p:spPr>
          <a:xfrm>
            <a:off x="6719625" y="1772029"/>
            <a:ext cx="4889948" cy="4310743"/>
          </a:xfrm>
          <a:prstGeom prst="rect">
            <a:avLst/>
          </a:prstGeom>
          <a:solidFill>
            <a:srgbClr val="5095D1"/>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t"/>
          <a:lstStyle/>
          <a:p>
            <a:pPr algn="ctr"/>
            <a:endParaRPr lang="en-US" sz="1200" dirty="0"/>
          </a:p>
          <a:p>
            <a:pPr algn="ctr"/>
            <a:r>
              <a:rPr lang="en-US" sz="4000" dirty="0"/>
              <a:t>Scale Out</a:t>
            </a:r>
          </a:p>
        </p:txBody>
      </p:sp>
      <p:sp>
        <p:nvSpPr>
          <p:cNvPr id="12" name="Rectangle 11"/>
          <p:cNvSpPr/>
          <p:nvPr/>
        </p:nvSpPr>
        <p:spPr>
          <a:xfrm>
            <a:off x="6719625" y="4048104"/>
            <a:ext cx="4889948" cy="584775"/>
          </a:xfrm>
          <a:prstGeom prst="rect">
            <a:avLst/>
          </a:prstGeom>
        </p:spPr>
        <p:txBody>
          <a:bodyPr wrap="square">
            <a:spAutoFit/>
          </a:bodyPr>
          <a:lstStyle/>
          <a:p>
            <a:pPr algn="ctr"/>
            <a:r>
              <a:rPr lang="en-US" sz="2800" u="sng" dirty="0">
                <a:solidFill>
                  <a:schemeClr val="bg1"/>
                </a:solidFill>
              </a:rPr>
              <a:t>Vary the </a:t>
            </a:r>
            <a:r>
              <a:rPr lang="en-US" sz="3200" u="sng" dirty="0">
                <a:solidFill>
                  <a:schemeClr val="bg1"/>
                </a:solidFill>
              </a:rPr>
              <a:t>VM count</a:t>
            </a:r>
          </a:p>
        </p:txBody>
      </p:sp>
      <p:sp>
        <p:nvSpPr>
          <p:cNvPr id="13" name="Content Placeholder 2"/>
          <p:cNvSpPr txBox="1">
            <a:spLocks/>
          </p:cNvSpPr>
          <p:nvPr/>
        </p:nvSpPr>
        <p:spPr>
          <a:xfrm>
            <a:off x="6719625" y="4623664"/>
            <a:ext cx="4889948" cy="131983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400" i="1" dirty="0">
                <a:solidFill>
                  <a:schemeClr val="bg1"/>
                </a:solidFill>
              </a:rPr>
              <a:t>Max 3* instances</a:t>
            </a:r>
            <a:br>
              <a:rPr lang="en-US" sz="2400" i="1" dirty="0">
                <a:solidFill>
                  <a:schemeClr val="bg1"/>
                </a:solidFill>
              </a:rPr>
            </a:br>
            <a:r>
              <a:rPr lang="en-US" sz="2400" i="1" dirty="0">
                <a:solidFill>
                  <a:schemeClr val="bg1"/>
                </a:solidFill>
              </a:rPr>
              <a:t>Max 10 instances</a:t>
            </a:r>
            <a:br>
              <a:rPr lang="en-US" sz="2400" i="1" dirty="0">
                <a:solidFill>
                  <a:schemeClr val="bg1"/>
                </a:solidFill>
              </a:rPr>
            </a:br>
            <a:r>
              <a:rPr lang="en-US" sz="2400" i="1" dirty="0">
                <a:solidFill>
                  <a:schemeClr val="bg1"/>
                </a:solidFill>
              </a:rPr>
              <a:t> Max 20/50** instances </a:t>
            </a:r>
            <a:endParaRPr lang="en-US" sz="1800" i="1" dirty="0">
              <a:solidFill>
                <a:schemeClr val="bg1"/>
              </a:solidFill>
            </a:endParaRPr>
          </a:p>
        </p:txBody>
      </p:sp>
      <p:pic>
        <p:nvPicPr>
          <p:cNvPr id="23" name="Picture 22"/>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7804700" y="2844395"/>
            <a:ext cx="457200" cy="457200"/>
          </a:xfrm>
          <a:prstGeom prst="rect">
            <a:avLst/>
          </a:prstGeom>
        </p:spPr>
      </p:pic>
      <p:pic>
        <p:nvPicPr>
          <p:cNvPr id="24" name="Picture 23"/>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8426731" y="2844395"/>
            <a:ext cx="457200" cy="457200"/>
          </a:xfrm>
          <a:prstGeom prst="rect">
            <a:avLst/>
          </a:prstGeom>
        </p:spPr>
      </p:pic>
      <p:pic>
        <p:nvPicPr>
          <p:cNvPr id="25" name="Picture 24"/>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9048762" y="2844395"/>
            <a:ext cx="457200" cy="457200"/>
          </a:xfrm>
          <a:prstGeom prst="rect">
            <a:avLst/>
          </a:prstGeom>
        </p:spPr>
      </p:pic>
      <p:pic>
        <p:nvPicPr>
          <p:cNvPr id="26" name="Picture 25"/>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9670793" y="2844395"/>
            <a:ext cx="457200" cy="457200"/>
          </a:xfrm>
          <a:prstGeom prst="rect">
            <a:avLst/>
          </a:prstGeom>
        </p:spPr>
      </p:pic>
      <p:pic>
        <p:nvPicPr>
          <p:cNvPr id="27" name="Picture 26"/>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10287856" y="2844395"/>
            <a:ext cx="457200" cy="457200"/>
          </a:xfrm>
          <a:prstGeom prst="rect">
            <a:avLst/>
          </a:prstGeom>
        </p:spPr>
      </p:pic>
      <p:pic>
        <p:nvPicPr>
          <p:cNvPr id="28" name="Picture 27"/>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7804700" y="3433548"/>
            <a:ext cx="457200" cy="457200"/>
          </a:xfrm>
          <a:prstGeom prst="rect">
            <a:avLst/>
          </a:prstGeom>
        </p:spPr>
      </p:pic>
      <p:pic>
        <p:nvPicPr>
          <p:cNvPr id="29" name="Picture 28"/>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8426731" y="3433548"/>
            <a:ext cx="457200" cy="457200"/>
          </a:xfrm>
          <a:prstGeom prst="rect">
            <a:avLst/>
          </a:prstGeom>
        </p:spPr>
      </p:pic>
      <p:pic>
        <p:nvPicPr>
          <p:cNvPr id="30" name="Picture 29"/>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9048762" y="3433548"/>
            <a:ext cx="457200" cy="457200"/>
          </a:xfrm>
          <a:prstGeom prst="rect">
            <a:avLst/>
          </a:prstGeom>
        </p:spPr>
      </p:pic>
      <p:pic>
        <p:nvPicPr>
          <p:cNvPr id="31" name="Picture 30"/>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9670793" y="3433548"/>
            <a:ext cx="457200" cy="457200"/>
          </a:xfrm>
          <a:prstGeom prst="rect">
            <a:avLst/>
          </a:prstGeom>
        </p:spPr>
      </p:pic>
      <p:pic>
        <p:nvPicPr>
          <p:cNvPr id="32" name="Picture 31"/>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10287856" y="3433548"/>
            <a:ext cx="457200" cy="457200"/>
          </a:xfrm>
          <a:prstGeom prst="rect">
            <a:avLst/>
          </a:prstGeom>
        </p:spPr>
      </p:pic>
    </p:spTree>
    <p:extLst>
      <p:ext uri="{BB962C8B-B14F-4D97-AF65-F5344CB8AC3E}">
        <p14:creationId xmlns:p14="http://schemas.microsoft.com/office/powerpoint/2010/main" val="25218800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Manual Scaling vs. Auto-Scaling</a:t>
            </a:r>
          </a:p>
        </p:txBody>
      </p:sp>
      <p:pic>
        <p:nvPicPr>
          <p:cNvPr id="4" name="Picture 3"/>
          <p:cNvPicPr>
            <a:picLocks noChangeAspect="1"/>
          </p:cNvPicPr>
          <p:nvPr/>
        </p:nvPicPr>
        <p:blipFill rotWithShape="1">
          <a:blip r:embed="rId3"/>
          <a:srcRect b="10379"/>
          <a:stretch/>
        </p:blipFill>
        <p:spPr>
          <a:xfrm>
            <a:off x="5400404" y="1597238"/>
            <a:ext cx="5159037" cy="1153894"/>
          </a:xfrm>
          <a:prstGeom prst="rect">
            <a:avLst/>
          </a:prstGeom>
          <a:ln>
            <a:solidFill>
              <a:schemeClr val="tx1"/>
            </a:solidFill>
          </a:ln>
        </p:spPr>
      </p:pic>
      <p:sp>
        <p:nvSpPr>
          <p:cNvPr id="5" name="Content Placeholder 2"/>
          <p:cNvSpPr txBox="1">
            <a:spLocks/>
          </p:cNvSpPr>
          <p:nvPr/>
        </p:nvSpPr>
        <p:spPr>
          <a:xfrm>
            <a:off x="1131849" y="5308240"/>
            <a:ext cx="3958352" cy="44454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Auto – Schedule &amp; Performance Rules</a:t>
            </a:r>
          </a:p>
        </p:txBody>
      </p:sp>
      <p:sp>
        <p:nvSpPr>
          <p:cNvPr id="6" name="Content Placeholder 2"/>
          <p:cNvSpPr txBox="1">
            <a:spLocks/>
          </p:cNvSpPr>
          <p:nvPr/>
        </p:nvSpPr>
        <p:spPr>
          <a:xfrm>
            <a:off x="1131849" y="1734699"/>
            <a:ext cx="4046034" cy="50501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Manual – Scale via portal or scripts</a:t>
            </a:r>
          </a:p>
        </p:txBody>
      </p:sp>
      <p:sp>
        <p:nvSpPr>
          <p:cNvPr id="7" name="Content Placeholder 2"/>
          <p:cNvSpPr txBox="1">
            <a:spLocks/>
          </p:cNvSpPr>
          <p:nvPr/>
        </p:nvSpPr>
        <p:spPr>
          <a:xfrm>
            <a:off x="1131849" y="3771582"/>
            <a:ext cx="4266575" cy="447132"/>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Auto – CPU Percentage</a:t>
            </a:r>
          </a:p>
        </p:txBody>
      </p:sp>
      <p:pic>
        <p:nvPicPr>
          <p:cNvPr id="8" name="Picture 7"/>
          <p:cNvPicPr>
            <a:picLocks noChangeAspect="1"/>
          </p:cNvPicPr>
          <p:nvPr/>
        </p:nvPicPr>
        <p:blipFill rotWithShape="1">
          <a:blip r:embed="rId4"/>
          <a:srcRect b="6657"/>
          <a:stretch/>
        </p:blipFill>
        <p:spPr>
          <a:xfrm>
            <a:off x="5400403" y="2934704"/>
            <a:ext cx="5159038" cy="2128217"/>
          </a:xfrm>
          <a:prstGeom prst="rect">
            <a:avLst/>
          </a:prstGeom>
          <a:ln>
            <a:solidFill>
              <a:schemeClr val="tx1"/>
            </a:solidFill>
          </a:ln>
        </p:spPr>
      </p:pic>
      <p:pic>
        <p:nvPicPr>
          <p:cNvPr id="9" name="Picture 8"/>
          <p:cNvPicPr>
            <a:picLocks noChangeAspect="1"/>
          </p:cNvPicPr>
          <p:nvPr/>
        </p:nvPicPr>
        <p:blipFill>
          <a:blip r:embed="rId5"/>
          <a:stretch>
            <a:fillRect/>
          </a:stretch>
        </p:blipFill>
        <p:spPr>
          <a:xfrm>
            <a:off x="5398424" y="5196903"/>
            <a:ext cx="5161017" cy="1179834"/>
          </a:xfrm>
          <a:prstGeom prst="rect">
            <a:avLst/>
          </a:prstGeom>
          <a:ln>
            <a:solidFill>
              <a:schemeClr val="tx1"/>
            </a:solidFill>
          </a:ln>
        </p:spPr>
      </p:pic>
    </p:spTree>
    <p:extLst>
      <p:ext uri="{BB962C8B-B14F-4D97-AF65-F5344CB8AC3E}">
        <p14:creationId xmlns:p14="http://schemas.microsoft.com/office/powerpoint/2010/main" val="33245236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2845363" y="4756882"/>
            <a:ext cx="2172796" cy="1400076"/>
          </a:xfrm>
          <a:prstGeom prst="rect">
            <a:avLst/>
          </a:prstGeom>
        </p:spPr>
      </p:pic>
      <p:pic>
        <p:nvPicPr>
          <p:cNvPr id="30" name="Picture 29"/>
          <p:cNvPicPr>
            <a:picLocks noChangeAspect="1"/>
          </p:cNvPicPr>
          <p:nvPr/>
        </p:nvPicPr>
        <p:blipFill>
          <a:blip r:embed="rId4"/>
          <a:stretch>
            <a:fillRect/>
          </a:stretch>
        </p:blipFill>
        <p:spPr>
          <a:xfrm>
            <a:off x="6609503" y="0"/>
            <a:ext cx="5582498" cy="3614057"/>
          </a:xfrm>
          <a:prstGeom prst="rect">
            <a:avLst/>
          </a:prstGeom>
        </p:spPr>
      </p:pic>
      <p:pic>
        <p:nvPicPr>
          <p:cNvPr id="38" name="Picture 37"/>
          <p:cNvPicPr>
            <a:picLocks noChangeAspect="1"/>
          </p:cNvPicPr>
          <p:nvPr/>
        </p:nvPicPr>
        <p:blipFill>
          <a:blip r:embed="rId5"/>
          <a:stretch>
            <a:fillRect/>
          </a:stretch>
        </p:blipFill>
        <p:spPr>
          <a:xfrm>
            <a:off x="8314314" y="267557"/>
            <a:ext cx="3327550" cy="2147980"/>
          </a:xfrm>
          <a:prstGeom prst="rect">
            <a:avLst/>
          </a:prstGeom>
        </p:spPr>
      </p:pic>
      <p:pic>
        <p:nvPicPr>
          <p:cNvPr id="18" name="Picture 17"/>
          <p:cNvPicPr>
            <a:picLocks noChangeAspect="1"/>
          </p:cNvPicPr>
          <p:nvPr/>
        </p:nvPicPr>
        <p:blipFill>
          <a:blip r:embed="rId6"/>
          <a:stretch>
            <a:fillRect/>
          </a:stretch>
        </p:blipFill>
        <p:spPr>
          <a:xfrm>
            <a:off x="3412002" y="1562735"/>
            <a:ext cx="6671087" cy="4310549"/>
          </a:xfrm>
          <a:prstGeom prst="rect">
            <a:avLst/>
          </a:prstGeom>
        </p:spPr>
      </p:pic>
      <p:pic>
        <p:nvPicPr>
          <p:cNvPr id="37" name="Picture 36"/>
          <p:cNvPicPr>
            <a:picLocks noChangeAspect="1"/>
          </p:cNvPicPr>
          <p:nvPr/>
        </p:nvPicPr>
        <p:blipFill>
          <a:blip r:embed="rId7"/>
          <a:stretch>
            <a:fillRect/>
          </a:stretch>
        </p:blipFill>
        <p:spPr>
          <a:xfrm>
            <a:off x="5276712" y="-373535"/>
            <a:ext cx="7264070" cy="4706299"/>
          </a:xfrm>
          <a:prstGeom prst="rect">
            <a:avLst/>
          </a:prstGeom>
        </p:spPr>
      </p:pic>
      <p:grpSp>
        <p:nvGrpSpPr>
          <p:cNvPr id="39" name="Group 38"/>
          <p:cNvGrpSpPr/>
          <p:nvPr/>
        </p:nvGrpSpPr>
        <p:grpSpPr>
          <a:xfrm>
            <a:off x="5208428" y="713362"/>
            <a:ext cx="2712308" cy="4040125"/>
            <a:chOff x="768089" y="-1605208"/>
            <a:chExt cx="3768750" cy="5613751"/>
          </a:xfrm>
        </p:grpSpPr>
        <p:pic>
          <p:nvPicPr>
            <p:cNvPr id="8" name="Picture 7"/>
            <p:cNvPicPr>
              <a:picLocks noChangeAspect="1"/>
            </p:cNvPicPr>
            <p:nvPr/>
          </p:nvPicPr>
          <p:blipFill>
            <a:blip r:embed="rId8"/>
            <a:stretch>
              <a:fillRect/>
            </a:stretch>
          </p:blipFill>
          <p:spPr>
            <a:xfrm>
              <a:off x="768089" y="-1605208"/>
              <a:ext cx="3768750" cy="5613751"/>
            </a:xfrm>
            <a:prstGeom prst="rect">
              <a:avLst/>
            </a:prstGeom>
          </p:spPr>
        </p:pic>
        <p:pic>
          <p:nvPicPr>
            <p:cNvPr id="14" name="Picture 13"/>
            <p:cNvPicPr>
              <a:picLocks noChangeAspect="1"/>
            </p:cNvPicPr>
            <p:nvPr/>
          </p:nvPicPr>
          <p:blipFill>
            <a:blip r:embed="rId9"/>
            <a:stretch>
              <a:fillRect/>
            </a:stretch>
          </p:blipFill>
          <p:spPr>
            <a:xfrm>
              <a:off x="1755198" y="534480"/>
              <a:ext cx="1361250" cy="1800000"/>
            </a:xfrm>
            <a:prstGeom prst="rect">
              <a:avLst/>
            </a:prstGeom>
          </p:spPr>
        </p:pic>
      </p:grpSp>
      <p:pic>
        <p:nvPicPr>
          <p:cNvPr id="16" name="Picture 15"/>
          <p:cNvPicPr>
            <a:picLocks noChangeAspect="1"/>
          </p:cNvPicPr>
          <p:nvPr/>
        </p:nvPicPr>
        <p:blipFill>
          <a:blip r:embed="rId10"/>
          <a:stretch>
            <a:fillRect/>
          </a:stretch>
        </p:blipFill>
        <p:spPr>
          <a:xfrm>
            <a:off x="10156137" y="2523955"/>
            <a:ext cx="1468487" cy="948588"/>
          </a:xfrm>
          <a:prstGeom prst="rect">
            <a:avLst/>
          </a:prstGeom>
        </p:spPr>
      </p:pic>
      <p:pic>
        <p:nvPicPr>
          <p:cNvPr id="21" name="Picture 20"/>
          <p:cNvPicPr>
            <a:picLocks noChangeAspect="1"/>
          </p:cNvPicPr>
          <p:nvPr/>
        </p:nvPicPr>
        <p:blipFill>
          <a:blip r:embed="rId11"/>
          <a:stretch>
            <a:fillRect/>
          </a:stretch>
        </p:blipFill>
        <p:spPr>
          <a:xfrm>
            <a:off x="1" y="3743009"/>
            <a:ext cx="4822369" cy="3124661"/>
          </a:xfrm>
          <a:prstGeom prst="rect">
            <a:avLst/>
          </a:prstGeom>
        </p:spPr>
      </p:pic>
      <p:pic>
        <p:nvPicPr>
          <p:cNvPr id="22" name="Picture 21"/>
          <p:cNvPicPr>
            <a:picLocks noChangeAspect="1"/>
          </p:cNvPicPr>
          <p:nvPr/>
        </p:nvPicPr>
        <p:blipFill>
          <a:blip r:embed="rId12"/>
          <a:stretch>
            <a:fillRect/>
          </a:stretch>
        </p:blipFill>
        <p:spPr>
          <a:xfrm>
            <a:off x="257977" y="5707769"/>
            <a:ext cx="1481228" cy="956627"/>
          </a:xfrm>
          <a:prstGeom prst="rect">
            <a:avLst/>
          </a:prstGeom>
        </p:spPr>
      </p:pic>
      <p:grpSp>
        <p:nvGrpSpPr>
          <p:cNvPr id="36" name="Group 35"/>
          <p:cNvGrpSpPr/>
          <p:nvPr/>
        </p:nvGrpSpPr>
        <p:grpSpPr>
          <a:xfrm>
            <a:off x="10509568" y="388212"/>
            <a:ext cx="934789" cy="1104751"/>
            <a:chOff x="7012021" y="-1253215"/>
            <a:chExt cx="1237500" cy="1462500"/>
          </a:xfrm>
        </p:grpSpPr>
        <p:pic>
          <p:nvPicPr>
            <p:cNvPr id="33" name="Picture 32"/>
            <p:cNvPicPr>
              <a:picLocks noChangeAspect="1"/>
            </p:cNvPicPr>
            <p:nvPr/>
          </p:nvPicPr>
          <p:blipFill>
            <a:blip r:embed="rId13"/>
            <a:stretch>
              <a:fillRect/>
            </a:stretch>
          </p:blipFill>
          <p:spPr>
            <a:xfrm>
              <a:off x="7012021" y="-1253215"/>
              <a:ext cx="1237500" cy="1462500"/>
            </a:xfrm>
            <a:prstGeom prst="rect">
              <a:avLst/>
            </a:prstGeom>
          </p:spPr>
        </p:pic>
        <p:pic>
          <p:nvPicPr>
            <p:cNvPr id="35" name="Picture 34"/>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pic>
        <p:nvPicPr>
          <p:cNvPr id="27" name="Picture 26"/>
          <p:cNvPicPr>
            <a:picLocks noChangeAspect="1"/>
          </p:cNvPicPr>
          <p:nvPr/>
        </p:nvPicPr>
        <p:blipFill>
          <a:blip r:embed="rId15"/>
          <a:stretch>
            <a:fillRect/>
          </a:stretch>
        </p:blipFill>
        <p:spPr>
          <a:xfrm>
            <a:off x="215340" y="3302216"/>
            <a:ext cx="2092500" cy="2340000"/>
          </a:xfrm>
          <a:prstGeom prst="rect">
            <a:avLst/>
          </a:prstGeom>
        </p:spPr>
      </p:pic>
      <p:pic>
        <p:nvPicPr>
          <p:cNvPr id="28" name="Picture 27"/>
          <p:cNvPicPr>
            <a:picLocks noChangeAspect="1"/>
          </p:cNvPicPr>
          <p:nvPr/>
        </p:nvPicPr>
        <p:blipFill>
          <a:blip r:embed="rId13"/>
          <a:stretch>
            <a:fillRect/>
          </a:stretch>
        </p:blipFill>
        <p:spPr>
          <a:xfrm>
            <a:off x="1447611" y="5043761"/>
            <a:ext cx="1237500" cy="1462500"/>
          </a:xfrm>
          <a:prstGeom prst="rect">
            <a:avLst/>
          </a:prstGeom>
        </p:spPr>
      </p:pic>
      <p:pic>
        <p:nvPicPr>
          <p:cNvPr id="29" name="Picture 28"/>
          <p:cNvPicPr>
            <a:picLocks noChangeAspect="1"/>
          </p:cNvPicPr>
          <p:nvPr/>
        </p:nvPicPr>
        <p:blipFill>
          <a:blip r:embed="rId16"/>
          <a:stretch>
            <a:fillRect/>
          </a:stretch>
        </p:blipFill>
        <p:spPr>
          <a:xfrm>
            <a:off x="2788810" y="4960912"/>
            <a:ext cx="447874" cy="1224190"/>
          </a:xfrm>
          <a:prstGeom prst="rect">
            <a:avLst/>
          </a:prstGeom>
        </p:spPr>
      </p:pic>
      <p:grpSp>
        <p:nvGrpSpPr>
          <p:cNvPr id="24" name="Group 23"/>
          <p:cNvGrpSpPr/>
          <p:nvPr/>
        </p:nvGrpSpPr>
        <p:grpSpPr>
          <a:xfrm>
            <a:off x="9787568" y="-79793"/>
            <a:ext cx="934789" cy="1104751"/>
            <a:chOff x="9827324" y="-40038"/>
            <a:chExt cx="934789" cy="1104751"/>
          </a:xfrm>
        </p:grpSpPr>
        <p:pic>
          <p:nvPicPr>
            <p:cNvPr id="25" name="Picture 24"/>
            <p:cNvPicPr>
              <a:picLocks noChangeAspect="1"/>
            </p:cNvPicPr>
            <p:nvPr/>
          </p:nvPicPr>
          <p:blipFill>
            <a:blip r:embed="rId13"/>
            <a:stretch>
              <a:fillRect/>
            </a:stretch>
          </p:blipFill>
          <p:spPr>
            <a:xfrm>
              <a:off x="9827324" y="-40038"/>
              <a:ext cx="934789" cy="1104751"/>
            </a:xfrm>
            <a:prstGeom prst="rect">
              <a:avLst/>
            </a:prstGeom>
          </p:spPr>
        </p:pic>
        <p:pic>
          <p:nvPicPr>
            <p:cNvPr id="40" name="Picture 39"/>
            <p:cNvPicPr>
              <a:picLocks noChangeAspect="1"/>
            </p:cNvPicPr>
            <p:nvPr/>
          </p:nvPicPr>
          <p:blipFill>
            <a:blip r:embed="rId17"/>
            <a:stretch>
              <a:fillRect/>
            </a:stretch>
          </p:blipFill>
          <p:spPr>
            <a:xfrm>
              <a:off x="10368710" y="254515"/>
              <a:ext cx="147937" cy="295874"/>
            </a:xfrm>
            <a:prstGeom prst="rect">
              <a:avLst/>
            </a:prstGeom>
          </p:spPr>
        </p:pic>
      </p:grpSp>
      <p:sp>
        <p:nvSpPr>
          <p:cNvPr id="52" name="TextBox 51"/>
          <p:cNvSpPr txBox="1"/>
          <p:nvPr/>
        </p:nvSpPr>
        <p:spPr>
          <a:xfrm rot="2035382">
            <a:off x="4953778" y="4105871"/>
            <a:ext cx="2386532" cy="954107"/>
          </a:xfrm>
          <a:prstGeom prst="rect">
            <a:avLst/>
          </a:prstGeom>
          <a:noFill/>
        </p:spPr>
        <p:txBody>
          <a:bodyPr wrap="square" rtlCol="0">
            <a:spAutoFit/>
          </a:bodyPr>
          <a:lstStyle/>
          <a:p>
            <a:pPr>
              <a:defRPr/>
            </a:pPr>
            <a:r>
              <a:rPr lang="en-US" sz="2800" dirty="0">
                <a:solidFill>
                  <a:srgbClr val="FFFFFF"/>
                </a:solidFill>
                <a:cs typeface="Segoe UI" panose="020B0502040204020203" pitchFamily="34" charset="0"/>
              </a:rPr>
              <a:t>Web App</a:t>
            </a:r>
          </a:p>
          <a:p>
            <a:pPr>
              <a:defRPr/>
            </a:pPr>
            <a:endParaRPr lang="en-US" sz="2800" dirty="0">
              <a:solidFill>
                <a:srgbClr val="FFFFFF"/>
              </a:solidFill>
              <a:cs typeface="Segoe UI" panose="020B0502040204020203" pitchFamily="34" charset="0"/>
            </a:endParaRPr>
          </a:p>
        </p:txBody>
      </p:sp>
    </p:spTree>
    <p:extLst>
      <p:ext uri="{BB962C8B-B14F-4D97-AF65-F5344CB8AC3E}">
        <p14:creationId xmlns:p14="http://schemas.microsoft.com/office/powerpoint/2010/main" val="740523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p:cNvPicPr>
            <a:picLocks noChangeAspect="1"/>
          </p:cNvPicPr>
          <p:nvPr/>
        </p:nvPicPr>
        <p:blipFill>
          <a:blip r:embed="rId2"/>
          <a:stretch>
            <a:fillRect/>
          </a:stretch>
        </p:blipFill>
        <p:spPr>
          <a:xfrm>
            <a:off x="1908380" y="4146760"/>
            <a:ext cx="2172796" cy="1400076"/>
          </a:xfrm>
          <a:prstGeom prst="rect">
            <a:avLst/>
          </a:prstGeom>
        </p:spPr>
      </p:pic>
      <p:pic>
        <p:nvPicPr>
          <p:cNvPr id="26" name="Picture 25"/>
          <p:cNvPicPr>
            <a:picLocks noChangeAspect="1"/>
          </p:cNvPicPr>
          <p:nvPr/>
        </p:nvPicPr>
        <p:blipFill>
          <a:blip r:embed="rId2"/>
          <a:stretch>
            <a:fillRect/>
          </a:stretch>
        </p:blipFill>
        <p:spPr>
          <a:xfrm>
            <a:off x="2845363" y="4756882"/>
            <a:ext cx="2172796" cy="1400076"/>
          </a:xfrm>
          <a:prstGeom prst="rect">
            <a:avLst/>
          </a:prstGeom>
        </p:spPr>
      </p:pic>
      <p:pic>
        <p:nvPicPr>
          <p:cNvPr id="30" name="Picture 29"/>
          <p:cNvPicPr>
            <a:picLocks noChangeAspect="1"/>
          </p:cNvPicPr>
          <p:nvPr/>
        </p:nvPicPr>
        <p:blipFill>
          <a:blip r:embed="rId3"/>
          <a:stretch>
            <a:fillRect/>
          </a:stretch>
        </p:blipFill>
        <p:spPr>
          <a:xfrm>
            <a:off x="6609503" y="0"/>
            <a:ext cx="5582498" cy="3614057"/>
          </a:xfrm>
          <a:prstGeom prst="rect">
            <a:avLst/>
          </a:prstGeom>
        </p:spPr>
      </p:pic>
      <p:pic>
        <p:nvPicPr>
          <p:cNvPr id="38" name="Picture 37"/>
          <p:cNvPicPr>
            <a:picLocks noChangeAspect="1"/>
          </p:cNvPicPr>
          <p:nvPr/>
        </p:nvPicPr>
        <p:blipFill>
          <a:blip r:embed="rId4"/>
          <a:stretch>
            <a:fillRect/>
          </a:stretch>
        </p:blipFill>
        <p:spPr>
          <a:xfrm>
            <a:off x="8314314" y="267557"/>
            <a:ext cx="3327550" cy="2147980"/>
          </a:xfrm>
          <a:prstGeom prst="rect">
            <a:avLst/>
          </a:prstGeom>
        </p:spPr>
      </p:pic>
      <p:pic>
        <p:nvPicPr>
          <p:cNvPr id="18" name="Picture 17"/>
          <p:cNvPicPr>
            <a:picLocks noChangeAspect="1"/>
          </p:cNvPicPr>
          <p:nvPr/>
        </p:nvPicPr>
        <p:blipFill>
          <a:blip r:embed="rId5"/>
          <a:stretch>
            <a:fillRect/>
          </a:stretch>
        </p:blipFill>
        <p:spPr>
          <a:xfrm>
            <a:off x="3412002" y="1562735"/>
            <a:ext cx="6671087" cy="4310549"/>
          </a:xfrm>
          <a:prstGeom prst="rect">
            <a:avLst/>
          </a:prstGeom>
        </p:spPr>
      </p:pic>
      <p:pic>
        <p:nvPicPr>
          <p:cNvPr id="37" name="Picture 36"/>
          <p:cNvPicPr>
            <a:picLocks noChangeAspect="1"/>
          </p:cNvPicPr>
          <p:nvPr/>
        </p:nvPicPr>
        <p:blipFill>
          <a:blip r:embed="rId6"/>
          <a:stretch>
            <a:fillRect/>
          </a:stretch>
        </p:blipFill>
        <p:spPr>
          <a:xfrm>
            <a:off x="5276712" y="-373535"/>
            <a:ext cx="7264070" cy="4706299"/>
          </a:xfrm>
          <a:prstGeom prst="rect">
            <a:avLst/>
          </a:prstGeom>
        </p:spPr>
      </p:pic>
      <p:pic>
        <p:nvPicPr>
          <p:cNvPr id="16" name="Picture 15"/>
          <p:cNvPicPr>
            <a:picLocks noChangeAspect="1"/>
          </p:cNvPicPr>
          <p:nvPr/>
        </p:nvPicPr>
        <p:blipFill>
          <a:blip r:embed="rId7"/>
          <a:stretch>
            <a:fillRect/>
          </a:stretch>
        </p:blipFill>
        <p:spPr>
          <a:xfrm>
            <a:off x="10156137" y="2523955"/>
            <a:ext cx="1468487" cy="948588"/>
          </a:xfrm>
          <a:prstGeom prst="rect">
            <a:avLst/>
          </a:prstGeom>
        </p:spPr>
      </p:pic>
      <p:pic>
        <p:nvPicPr>
          <p:cNvPr id="21" name="Picture 20"/>
          <p:cNvPicPr>
            <a:picLocks noChangeAspect="1"/>
          </p:cNvPicPr>
          <p:nvPr/>
        </p:nvPicPr>
        <p:blipFill>
          <a:blip r:embed="rId8"/>
          <a:stretch>
            <a:fillRect/>
          </a:stretch>
        </p:blipFill>
        <p:spPr>
          <a:xfrm>
            <a:off x="1" y="3743009"/>
            <a:ext cx="4822369" cy="3124661"/>
          </a:xfrm>
          <a:prstGeom prst="rect">
            <a:avLst/>
          </a:prstGeom>
        </p:spPr>
      </p:pic>
      <p:pic>
        <p:nvPicPr>
          <p:cNvPr id="22" name="Picture 21"/>
          <p:cNvPicPr>
            <a:picLocks noChangeAspect="1"/>
          </p:cNvPicPr>
          <p:nvPr/>
        </p:nvPicPr>
        <p:blipFill>
          <a:blip r:embed="rId9"/>
          <a:stretch>
            <a:fillRect/>
          </a:stretch>
        </p:blipFill>
        <p:spPr>
          <a:xfrm>
            <a:off x="257977" y="5707769"/>
            <a:ext cx="1481228" cy="956627"/>
          </a:xfrm>
          <a:prstGeom prst="rect">
            <a:avLst/>
          </a:prstGeom>
        </p:spPr>
      </p:pic>
      <p:grpSp>
        <p:nvGrpSpPr>
          <p:cNvPr id="36" name="Group 35"/>
          <p:cNvGrpSpPr/>
          <p:nvPr/>
        </p:nvGrpSpPr>
        <p:grpSpPr>
          <a:xfrm>
            <a:off x="10509568" y="388212"/>
            <a:ext cx="934789" cy="1104751"/>
            <a:chOff x="7012021" y="-1253215"/>
            <a:chExt cx="1237500" cy="1462500"/>
          </a:xfrm>
        </p:grpSpPr>
        <p:pic>
          <p:nvPicPr>
            <p:cNvPr id="33" name="Picture 32"/>
            <p:cNvPicPr>
              <a:picLocks noChangeAspect="1"/>
            </p:cNvPicPr>
            <p:nvPr/>
          </p:nvPicPr>
          <p:blipFill>
            <a:blip r:embed="rId10"/>
            <a:stretch>
              <a:fillRect/>
            </a:stretch>
          </p:blipFill>
          <p:spPr>
            <a:xfrm>
              <a:off x="7012021" y="-1253215"/>
              <a:ext cx="1237500" cy="1462500"/>
            </a:xfrm>
            <a:prstGeom prst="rect">
              <a:avLst/>
            </a:prstGeom>
          </p:spPr>
        </p:pic>
        <p:pic>
          <p:nvPicPr>
            <p:cNvPr id="35" name="Picture 34"/>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pic>
        <p:nvPicPr>
          <p:cNvPr id="27" name="Picture 26"/>
          <p:cNvPicPr>
            <a:picLocks noChangeAspect="1"/>
          </p:cNvPicPr>
          <p:nvPr/>
        </p:nvPicPr>
        <p:blipFill>
          <a:blip r:embed="rId12"/>
          <a:stretch>
            <a:fillRect/>
          </a:stretch>
        </p:blipFill>
        <p:spPr>
          <a:xfrm>
            <a:off x="215340" y="3302216"/>
            <a:ext cx="2092500" cy="2340000"/>
          </a:xfrm>
          <a:prstGeom prst="rect">
            <a:avLst/>
          </a:prstGeom>
        </p:spPr>
      </p:pic>
      <p:pic>
        <p:nvPicPr>
          <p:cNvPr id="28" name="Picture 27"/>
          <p:cNvPicPr>
            <a:picLocks noChangeAspect="1"/>
          </p:cNvPicPr>
          <p:nvPr/>
        </p:nvPicPr>
        <p:blipFill>
          <a:blip r:embed="rId10"/>
          <a:stretch>
            <a:fillRect/>
          </a:stretch>
        </p:blipFill>
        <p:spPr>
          <a:xfrm>
            <a:off x="1447611" y="5043761"/>
            <a:ext cx="1237500" cy="1462500"/>
          </a:xfrm>
          <a:prstGeom prst="rect">
            <a:avLst/>
          </a:prstGeom>
        </p:spPr>
      </p:pic>
      <p:pic>
        <p:nvPicPr>
          <p:cNvPr id="29" name="Picture 28"/>
          <p:cNvPicPr>
            <a:picLocks noChangeAspect="1"/>
          </p:cNvPicPr>
          <p:nvPr/>
        </p:nvPicPr>
        <p:blipFill>
          <a:blip r:embed="rId13"/>
          <a:stretch>
            <a:fillRect/>
          </a:stretch>
        </p:blipFill>
        <p:spPr>
          <a:xfrm>
            <a:off x="2788810" y="4960912"/>
            <a:ext cx="447874" cy="1224190"/>
          </a:xfrm>
          <a:prstGeom prst="rect">
            <a:avLst/>
          </a:prstGeom>
        </p:spPr>
      </p:pic>
      <p:grpSp>
        <p:nvGrpSpPr>
          <p:cNvPr id="41" name="Group 40"/>
          <p:cNvGrpSpPr/>
          <p:nvPr/>
        </p:nvGrpSpPr>
        <p:grpSpPr>
          <a:xfrm>
            <a:off x="2606742" y="-984809"/>
            <a:ext cx="2712308" cy="4040125"/>
            <a:chOff x="768089" y="-1605208"/>
            <a:chExt cx="3768750" cy="5613751"/>
          </a:xfrm>
        </p:grpSpPr>
        <p:pic>
          <p:nvPicPr>
            <p:cNvPr id="42" name="Picture 41"/>
            <p:cNvPicPr>
              <a:picLocks noChangeAspect="1"/>
            </p:cNvPicPr>
            <p:nvPr/>
          </p:nvPicPr>
          <p:blipFill>
            <a:blip r:embed="rId14"/>
            <a:stretch>
              <a:fillRect/>
            </a:stretch>
          </p:blipFill>
          <p:spPr>
            <a:xfrm>
              <a:off x="768089" y="-1605208"/>
              <a:ext cx="3768750" cy="5613751"/>
            </a:xfrm>
            <a:prstGeom prst="rect">
              <a:avLst/>
            </a:prstGeom>
          </p:spPr>
        </p:pic>
        <p:pic>
          <p:nvPicPr>
            <p:cNvPr id="43" name="Picture 42"/>
            <p:cNvPicPr>
              <a:picLocks noChangeAspect="1"/>
            </p:cNvPicPr>
            <p:nvPr/>
          </p:nvPicPr>
          <p:blipFill>
            <a:blip r:embed="rId15"/>
            <a:stretch>
              <a:fillRect/>
            </a:stretch>
          </p:blipFill>
          <p:spPr>
            <a:xfrm>
              <a:off x="1755198" y="534480"/>
              <a:ext cx="1361250" cy="1800000"/>
            </a:xfrm>
            <a:prstGeom prst="rect">
              <a:avLst/>
            </a:prstGeom>
          </p:spPr>
        </p:pic>
      </p:grpSp>
      <p:grpSp>
        <p:nvGrpSpPr>
          <p:cNvPr id="47" name="Group 46"/>
          <p:cNvGrpSpPr/>
          <p:nvPr/>
        </p:nvGrpSpPr>
        <p:grpSpPr>
          <a:xfrm>
            <a:off x="5208428" y="713362"/>
            <a:ext cx="2712308" cy="4040125"/>
            <a:chOff x="768089" y="-1605208"/>
            <a:chExt cx="3768750" cy="5613751"/>
          </a:xfrm>
        </p:grpSpPr>
        <p:pic>
          <p:nvPicPr>
            <p:cNvPr id="48" name="Picture 47"/>
            <p:cNvPicPr>
              <a:picLocks noChangeAspect="1"/>
            </p:cNvPicPr>
            <p:nvPr/>
          </p:nvPicPr>
          <p:blipFill>
            <a:blip r:embed="rId14"/>
            <a:stretch>
              <a:fillRect/>
            </a:stretch>
          </p:blipFill>
          <p:spPr>
            <a:xfrm>
              <a:off x="768089" y="-1605208"/>
              <a:ext cx="3768750" cy="5613751"/>
            </a:xfrm>
            <a:prstGeom prst="rect">
              <a:avLst/>
            </a:prstGeom>
          </p:spPr>
        </p:pic>
        <p:pic>
          <p:nvPicPr>
            <p:cNvPr id="49" name="Picture 48"/>
            <p:cNvPicPr>
              <a:picLocks noChangeAspect="1"/>
            </p:cNvPicPr>
            <p:nvPr/>
          </p:nvPicPr>
          <p:blipFill>
            <a:blip r:embed="rId15"/>
            <a:stretch>
              <a:fillRect/>
            </a:stretch>
          </p:blipFill>
          <p:spPr>
            <a:xfrm>
              <a:off x="1755198" y="534480"/>
              <a:ext cx="1361250" cy="1800000"/>
            </a:xfrm>
            <a:prstGeom prst="rect">
              <a:avLst/>
            </a:prstGeom>
          </p:spPr>
        </p:pic>
      </p:grpSp>
      <p:grpSp>
        <p:nvGrpSpPr>
          <p:cNvPr id="50" name="Group 49"/>
          <p:cNvGrpSpPr/>
          <p:nvPr/>
        </p:nvGrpSpPr>
        <p:grpSpPr>
          <a:xfrm>
            <a:off x="7777456" y="2422420"/>
            <a:ext cx="2712308" cy="4040125"/>
            <a:chOff x="768089" y="-1605208"/>
            <a:chExt cx="3768750" cy="5613751"/>
          </a:xfrm>
        </p:grpSpPr>
        <p:pic>
          <p:nvPicPr>
            <p:cNvPr id="51" name="Picture 50"/>
            <p:cNvPicPr>
              <a:picLocks noChangeAspect="1"/>
            </p:cNvPicPr>
            <p:nvPr/>
          </p:nvPicPr>
          <p:blipFill>
            <a:blip r:embed="rId14"/>
            <a:stretch>
              <a:fillRect/>
            </a:stretch>
          </p:blipFill>
          <p:spPr>
            <a:xfrm>
              <a:off x="768089" y="-1605208"/>
              <a:ext cx="3768750" cy="5613751"/>
            </a:xfrm>
            <a:prstGeom prst="rect">
              <a:avLst/>
            </a:prstGeom>
          </p:spPr>
        </p:pic>
        <p:pic>
          <p:nvPicPr>
            <p:cNvPr id="52" name="Picture 51"/>
            <p:cNvPicPr>
              <a:picLocks noChangeAspect="1"/>
            </p:cNvPicPr>
            <p:nvPr/>
          </p:nvPicPr>
          <p:blipFill>
            <a:blip r:embed="rId15"/>
            <a:stretch>
              <a:fillRect/>
            </a:stretch>
          </p:blipFill>
          <p:spPr>
            <a:xfrm>
              <a:off x="1755198" y="534480"/>
              <a:ext cx="1361250" cy="1800000"/>
            </a:xfrm>
            <a:prstGeom prst="rect">
              <a:avLst/>
            </a:prstGeom>
          </p:spPr>
        </p:pic>
      </p:grpSp>
      <p:grpSp>
        <p:nvGrpSpPr>
          <p:cNvPr id="31" name="Group 30"/>
          <p:cNvGrpSpPr/>
          <p:nvPr/>
        </p:nvGrpSpPr>
        <p:grpSpPr>
          <a:xfrm>
            <a:off x="9787568" y="-79793"/>
            <a:ext cx="934789" cy="1104751"/>
            <a:chOff x="9827324" y="-40038"/>
            <a:chExt cx="934789" cy="1104751"/>
          </a:xfrm>
        </p:grpSpPr>
        <p:pic>
          <p:nvPicPr>
            <p:cNvPr id="40" name="Picture 39"/>
            <p:cNvPicPr>
              <a:picLocks noChangeAspect="1"/>
            </p:cNvPicPr>
            <p:nvPr/>
          </p:nvPicPr>
          <p:blipFill>
            <a:blip r:embed="rId10"/>
            <a:stretch>
              <a:fillRect/>
            </a:stretch>
          </p:blipFill>
          <p:spPr>
            <a:xfrm>
              <a:off x="9827324" y="-40038"/>
              <a:ext cx="934789" cy="1104751"/>
            </a:xfrm>
            <a:prstGeom prst="rect">
              <a:avLst/>
            </a:prstGeom>
          </p:spPr>
        </p:pic>
        <p:pic>
          <p:nvPicPr>
            <p:cNvPr id="44" name="Picture 43"/>
            <p:cNvPicPr>
              <a:picLocks noChangeAspect="1"/>
            </p:cNvPicPr>
            <p:nvPr/>
          </p:nvPicPr>
          <p:blipFill>
            <a:blip r:embed="rId16"/>
            <a:stretch>
              <a:fillRect/>
            </a:stretch>
          </p:blipFill>
          <p:spPr>
            <a:xfrm>
              <a:off x="10368710" y="254515"/>
              <a:ext cx="147937" cy="295874"/>
            </a:xfrm>
            <a:prstGeom prst="rect">
              <a:avLst/>
            </a:prstGeom>
          </p:spPr>
        </p:pic>
      </p:grpSp>
      <p:sp>
        <p:nvSpPr>
          <p:cNvPr id="34" name="TextBox 33"/>
          <p:cNvSpPr txBox="1"/>
          <p:nvPr/>
        </p:nvSpPr>
        <p:spPr>
          <a:xfrm rot="2035382">
            <a:off x="4953778" y="4105871"/>
            <a:ext cx="2386532" cy="954107"/>
          </a:xfrm>
          <a:prstGeom prst="rect">
            <a:avLst/>
          </a:prstGeom>
          <a:noFill/>
        </p:spPr>
        <p:txBody>
          <a:bodyPr wrap="square" rtlCol="0">
            <a:spAutoFit/>
          </a:bodyPr>
          <a:lstStyle/>
          <a:p>
            <a:pPr>
              <a:defRPr/>
            </a:pPr>
            <a:r>
              <a:rPr lang="en-US" sz="2800" dirty="0">
                <a:solidFill>
                  <a:srgbClr val="FFFFFF"/>
                </a:solidFill>
                <a:cs typeface="Segoe UI" panose="020B0502040204020203" pitchFamily="34" charset="0"/>
              </a:rPr>
              <a:t>Web App</a:t>
            </a:r>
          </a:p>
          <a:p>
            <a:pPr>
              <a:defRPr/>
            </a:pPr>
            <a:endParaRPr lang="en-US" sz="2800" dirty="0">
              <a:solidFill>
                <a:srgbClr val="FFFFFF"/>
              </a:solidFill>
              <a:cs typeface="Segoe UI" panose="020B0502040204020203" pitchFamily="34" charset="0"/>
            </a:endParaRPr>
          </a:p>
        </p:txBody>
      </p:sp>
    </p:spTree>
    <p:extLst>
      <p:ext uri="{BB962C8B-B14F-4D97-AF65-F5344CB8AC3E}">
        <p14:creationId xmlns:p14="http://schemas.microsoft.com/office/powerpoint/2010/main" val="2710077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left)">
                                      <p:cBhvr>
                                        <p:cTn id="7" dur="500"/>
                                        <p:tgtEl>
                                          <p:spTgt spid="3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1"/>
                                        </p:tgtEl>
                                        <p:attrNameLst>
                                          <p:attrName>style.visibility</p:attrName>
                                        </p:attrNameLst>
                                      </p:cBhvr>
                                      <p:to>
                                        <p:strVal val="visible"/>
                                      </p:to>
                                    </p:set>
                                    <p:animEffect transition="in" filter="fade">
                                      <p:cBhvr>
                                        <p:cTn id="11" dur="500"/>
                                        <p:tgtEl>
                                          <p:spTgt spid="41"/>
                                        </p:tgtEl>
                                      </p:cBhvr>
                                    </p:animEffect>
                                  </p:childTnLst>
                                </p:cTn>
                              </p:par>
                              <p:par>
                                <p:cTn id="12" presetID="10" presetClass="entr" presetSubtype="0" fill="hold" nodeType="withEffect">
                                  <p:stCondLst>
                                    <p:cond delay="250"/>
                                  </p:stCondLst>
                                  <p:childTnLst>
                                    <p:set>
                                      <p:cBhvr>
                                        <p:cTn id="13" dur="1" fill="hold">
                                          <p:stCondLst>
                                            <p:cond delay="0"/>
                                          </p:stCondLst>
                                        </p:cTn>
                                        <p:tgtEl>
                                          <p:spTgt spid="50"/>
                                        </p:tgtEl>
                                        <p:attrNameLst>
                                          <p:attrName>style.visibility</p:attrName>
                                        </p:attrNameLst>
                                      </p:cBhvr>
                                      <p:to>
                                        <p:strVal val="visible"/>
                                      </p:to>
                                    </p:set>
                                    <p:animEffect transition="in" filter="fade">
                                      <p:cBhvr>
                                        <p:cTn id="14"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Picture 36"/>
          <p:cNvPicPr>
            <a:picLocks noChangeAspect="1"/>
          </p:cNvPicPr>
          <p:nvPr/>
        </p:nvPicPr>
        <p:blipFill>
          <a:blip r:embed="rId2"/>
          <a:stretch>
            <a:fillRect/>
          </a:stretch>
        </p:blipFill>
        <p:spPr>
          <a:xfrm>
            <a:off x="5276712" y="-373535"/>
            <a:ext cx="7264070" cy="4706299"/>
          </a:xfrm>
          <a:prstGeom prst="rect">
            <a:avLst/>
          </a:prstGeom>
        </p:spPr>
      </p:pic>
      <p:grpSp>
        <p:nvGrpSpPr>
          <p:cNvPr id="39" name="Group 38"/>
          <p:cNvGrpSpPr/>
          <p:nvPr/>
        </p:nvGrpSpPr>
        <p:grpSpPr>
          <a:xfrm>
            <a:off x="26828" y="-2672094"/>
            <a:ext cx="2712308" cy="4040125"/>
            <a:chOff x="768089" y="-1605208"/>
            <a:chExt cx="3768750" cy="5613751"/>
          </a:xfrm>
        </p:grpSpPr>
        <p:pic>
          <p:nvPicPr>
            <p:cNvPr id="44" name="Picture 43"/>
            <p:cNvPicPr>
              <a:picLocks noChangeAspect="1"/>
            </p:cNvPicPr>
            <p:nvPr/>
          </p:nvPicPr>
          <p:blipFill>
            <a:blip r:embed="rId3"/>
            <a:stretch>
              <a:fillRect/>
            </a:stretch>
          </p:blipFill>
          <p:spPr>
            <a:xfrm>
              <a:off x="768089" y="-1605208"/>
              <a:ext cx="3768750" cy="5613751"/>
            </a:xfrm>
            <a:prstGeom prst="rect">
              <a:avLst/>
            </a:prstGeom>
          </p:spPr>
        </p:pic>
        <p:pic>
          <p:nvPicPr>
            <p:cNvPr id="45" name="Picture 44"/>
            <p:cNvPicPr>
              <a:picLocks noChangeAspect="1"/>
            </p:cNvPicPr>
            <p:nvPr/>
          </p:nvPicPr>
          <p:blipFill>
            <a:blip r:embed="rId4"/>
            <a:stretch>
              <a:fillRect/>
            </a:stretch>
          </p:blipFill>
          <p:spPr>
            <a:xfrm>
              <a:off x="1755198" y="534480"/>
              <a:ext cx="1361250" cy="1800000"/>
            </a:xfrm>
            <a:prstGeom prst="rect">
              <a:avLst/>
            </a:prstGeom>
          </p:spPr>
        </p:pic>
      </p:grpSp>
      <p:pic>
        <p:nvPicPr>
          <p:cNvPr id="26" name="Picture 25"/>
          <p:cNvPicPr>
            <a:picLocks noChangeAspect="1"/>
          </p:cNvPicPr>
          <p:nvPr/>
        </p:nvPicPr>
        <p:blipFill>
          <a:blip r:embed="rId5"/>
          <a:stretch>
            <a:fillRect/>
          </a:stretch>
        </p:blipFill>
        <p:spPr>
          <a:xfrm>
            <a:off x="2845363" y="4756882"/>
            <a:ext cx="2172796" cy="1400076"/>
          </a:xfrm>
          <a:prstGeom prst="rect">
            <a:avLst/>
          </a:prstGeom>
        </p:spPr>
      </p:pic>
      <p:pic>
        <p:nvPicPr>
          <p:cNvPr id="30" name="Picture 29"/>
          <p:cNvPicPr>
            <a:picLocks noChangeAspect="1"/>
          </p:cNvPicPr>
          <p:nvPr/>
        </p:nvPicPr>
        <p:blipFill>
          <a:blip r:embed="rId6"/>
          <a:stretch>
            <a:fillRect/>
          </a:stretch>
        </p:blipFill>
        <p:spPr>
          <a:xfrm>
            <a:off x="6609503" y="0"/>
            <a:ext cx="5582498" cy="3614057"/>
          </a:xfrm>
          <a:prstGeom prst="rect">
            <a:avLst/>
          </a:prstGeom>
        </p:spPr>
      </p:pic>
      <p:pic>
        <p:nvPicPr>
          <p:cNvPr id="38" name="Picture 37"/>
          <p:cNvPicPr>
            <a:picLocks noChangeAspect="1"/>
          </p:cNvPicPr>
          <p:nvPr/>
        </p:nvPicPr>
        <p:blipFill>
          <a:blip r:embed="rId7"/>
          <a:stretch>
            <a:fillRect/>
          </a:stretch>
        </p:blipFill>
        <p:spPr>
          <a:xfrm>
            <a:off x="8314314" y="267557"/>
            <a:ext cx="3327550" cy="2147980"/>
          </a:xfrm>
          <a:prstGeom prst="rect">
            <a:avLst/>
          </a:prstGeom>
        </p:spPr>
      </p:pic>
      <p:pic>
        <p:nvPicPr>
          <p:cNvPr id="18" name="Picture 17"/>
          <p:cNvPicPr>
            <a:picLocks noChangeAspect="1"/>
          </p:cNvPicPr>
          <p:nvPr/>
        </p:nvPicPr>
        <p:blipFill>
          <a:blip r:embed="rId8"/>
          <a:stretch>
            <a:fillRect/>
          </a:stretch>
        </p:blipFill>
        <p:spPr>
          <a:xfrm>
            <a:off x="3412002" y="1562735"/>
            <a:ext cx="6671087" cy="4310549"/>
          </a:xfrm>
          <a:prstGeom prst="rect">
            <a:avLst/>
          </a:prstGeom>
        </p:spPr>
      </p:pic>
      <p:pic>
        <p:nvPicPr>
          <p:cNvPr id="16" name="Picture 15"/>
          <p:cNvPicPr>
            <a:picLocks noChangeAspect="1"/>
          </p:cNvPicPr>
          <p:nvPr/>
        </p:nvPicPr>
        <p:blipFill>
          <a:blip r:embed="rId9"/>
          <a:stretch>
            <a:fillRect/>
          </a:stretch>
        </p:blipFill>
        <p:spPr>
          <a:xfrm>
            <a:off x="10156137" y="2523955"/>
            <a:ext cx="1468487" cy="948588"/>
          </a:xfrm>
          <a:prstGeom prst="rect">
            <a:avLst/>
          </a:prstGeom>
        </p:spPr>
      </p:pic>
      <p:grpSp>
        <p:nvGrpSpPr>
          <p:cNvPr id="36" name="Group 35"/>
          <p:cNvGrpSpPr/>
          <p:nvPr/>
        </p:nvGrpSpPr>
        <p:grpSpPr>
          <a:xfrm>
            <a:off x="10509568" y="388212"/>
            <a:ext cx="934789" cy="1104751"/>
            <a:chOff x="7012021" y="-1253215"/>
            <a:chExt cx="1237500" cy="1462500"/>
          </a:xfrm>
        </p:grpSpPr>
        <p:pic>
          <p:nvPicPr>
            <p:cNvPr id="33" name="Picture 32"/>
            <p:cNvPicPr>
              <a:picLocks noChangeAspect="1"/>
            </p:cNvPicPr>
            <p:nvPr/>
          </p:nvPicPr>
          <p:blipFill>
            <a:blip r:embed="rId10"/>
            <a:stretch>
              <a:fillRect/>
            </a:stretch>
          </p:blipFill>
          <p:spPr>
            <a:xfrm>
              <a:off x="7012021" y="-1253215"/>
              <a:ext cx="1237500" cy="1462500"/>
            </a:xfrm>
            <a:prstGeom prst="rect">
              <a:avLst/>
            </a:prstGeom>
          </p:spPr>
        </p:pic>
        <p:pic>
          <p:nvPicPr>
            <p:cNvPr id="35" name="Picture 34"/>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grpSp>
        <p:nvGrpSpPr>
          <p:cNvPr id="41" name="Group 40"/>
          <p:cNvGrpSpPr/>
          <p:nvPr/>
        </p:nvGrpSpPr>
        <p:grpSpPr>
          <a:xfrm>
            <a:off x="2606742" y="-984809"/>
            <a:ext cx="2712308" cy="4040125"/>
            <a:chOff x="768089" y="-1605208"/>
            <a:chExt cx="3768750" cy="5613751"/>
          </a:xfrm>
        </p:grpSpPr>
        <p:pic>
          <p:nvPicPr>
            <p:cNvPr id="42" name="Picture 41"/>
            <p:cNvPicPr>
              <a:picLocks noChangeAspect="1"/>
            </p:cNvPicPr>
            <p:nvPr/>
          </p:nvPicPr>
          <p:blipFill>
            <a:blip r:embed="rId3"/>
            <a:stretch>
              <a:fillRect/>
            </a:stretch>
          </p:blipFill>
          <p:spPr>
            <a:xfrm>
              <a:off x="768089" y="-1605208"/>
              <a:ext cx="3768750" cy="5613751"/>
            </a:xfrm>
            <a:prstGeom prst="rect">
              <a:avLst/>
            </a:prstGeom>
          </p:spPr>
        </p:pic>
        <p:pic>
          <p:nvPicPr>
            <p:cNvPr id="43" name="Picture 42"/>
            <p:cNvPicPr>
              <a:picLocks noChangeAspect="1"/>
            </p:cNvPicPr>
            <p:nvPr/>
          </p:nvPicPr>
          <p:blipFill>
            <a:blip r:embed="rId4"/>
            <a:stretch>
              <a:fillRect/>
            </a:stretch>
          </p:blipFill>
          <p:spPr>
            <a:xfrm>
              <a:off x="1755198" y="534480"/>
              <a:ext cx="1361250" cy="1800000"/>
            </a:xfrm>
            <a:prstGeom prst="rect">
              <a:avLst/>
            </a:prstGeom>
          </p:spPr>
        </p:pic>
      </p:grpSp>
      <p:grpSp>
        <p:nvGrpSpPr>
          <p:cNvPr id="47" name="Group 46"/>
          <p:cNvGrpSpPr/>
          <p:nvPr/>
        </p:nvGrpSpPr>
        <p:grpSpPr>
          <a:xfrm>
            <a:off x="5208428" y="713362"/>
            <a:ext cx="2712308" cy="4040125"/>
            <a:chOff x="768089" y="-1605208"/>
            <a:chExt cx="3768750" cy="5613751"/>
          </a:xfrm>
        </p:grpSpPr>
        <p:pic>
          <p:nvPicPr>
            <p:cNvPr id="48" name="Picture 47"/>
            <p:cNvPicPr>
              <a:picLocks noChangeAspect="1"/>
            </p:cNvPicPr>
            <p:nvPr/>
          </p:nvPicPr>
          <p:blipFill>
            <a:blip r:embed="rId3"/>
            <a:stretch>
              <a:fillRect/>
            </a:stretch>
          </p:blipFill>
          <p:spPr>
            <a:xfrm>
              <a:off x="768089" y="-1605208"/>
              <a:ext cx="3768750" cy="5613751"/>
            </a:xfrm>
            <a:prstGeom prst="rect">
              <a:avLst/>
            </a:prstGeom>
          </p:spPr>
        </p:pic>
        <p:pic>
          <p:nvPicPr>
            <p:cNvPr id="49" name="Picture 48"/>
            <p:cNvPicPr>
              <a:picLocks noChangeAspect="1"/>
            </p:cNvPicPr>
            <p:nvPr/>
          </p:nvPicPr>
          <p:blipFill>
            <a:blip r:embed="rId4"/>
            <a:stretch>
              <a:fillRect/>
            </a:stretch>
          </p:blipFill>
          <p:spPr>
            <a:xfrm>
              <a:off x="1755198" y="534480"/>
              <a:ext cx="1361250" cy="1800000"/>
            </a:xfrm>
            <a:prstGeom prst="rect">
              <a:avLst/>
            </a:prstGeom>
          </p:spPr>
        </p:pic>
      </p:grpSp>
      <p:grpSp>
        <p:nvGrpSpPr>
          <p:cNvPr id="50" name="Group 49"/>
          <p:cNvGrpSpPr/>
          <p:nvPr/>
        </p:nvGrpSpPr>
        <p:grpSpPr>
          <a:xfrm>
            <a:off x="7777456" y="2422420"/>
            <a:ext cx="2712308" cy="4040125"/>
            <a:chOff x="768089" y="-1605208"/>
            <a:chExt cx="3768750" cy="5613751"/>
          </a:xfrm>
        </p:grpSpPr>
        <p:pic>
          <p:nvPicPr>
            <p:cNvPr id="51" name="Picture 50"/>
            <p:cNvPicPr>
              <a:picLocks noChangeAspect="1"/>
            </p:cNvPicPr>
            <p:nvPr/>
          </p:nvPicPr>
          <p:blipFill>
            <a:blip r:embed="rId3"/>
            <a:stretch>
              <a:fillRect/>
            </a:stretch>
          </p:blipFill>
          <p:spPr>
            <a:xfrm>
              <a:off x="768089" y="-1605208"/>
              <a:ext cx="3768750" cy="5613751"/>
            </a:xfrm>
            <a:prstGeom prst="rect">
              <a:avLst/>
            </a:prstGeom>
          </p:spPr>
        </p:pic>
        <p:pic>
          <p:nvPicPr>
            <p:cNvPr id="52" name="Picture 51"/>
            <p:cNvPicPr>
              <a:picLocks noChangeAspect="1"/>
            </p:cNvPicPr>
            <p:nvPr/>
          </p:nvPicPr>
          <p:blipFill>
            <a:blip r:embed="rId4"/>
            <a:stretch>
              <a:fillRect/>
            </a:stretch>
          </p:blipFill>
          <p:spPr>
            <a:xfrm>
              <a:off x="1755198" y="534480"/>
              <a:ext cx="1361250" cy="1800000"/>
            </a:xfrm>
            <a:prstGeom prst="rect">
              <a:avLst/>
            </a:prstGeom>
          </p:spPr>
        </p:pic>
      </p:grpSp>
      <p:grpSp>
        <p:nvGrpSpPr>
          <p:cNvPr id="46" name="Group 45"/>
          <p:cNvGrpSpPr/>
          <p:nvPr/>
        </p:nvGrpSpPr>
        <p:grpSpPr>
          <a:xfrm>
            <a:off x="10357370" y="4131478"/>
            <a:ext cx="2712308" cy="4040125"/>
            <a:chOff x="768089" y="-1605208"/>
            <a:chExt cx="3768750" cy="5613751"/>
          </a:xfrm>
        </p:grpSpPr>
        <p:pic>
          <p:nvPicPr>
            <p:cNvPr id="54" name="Picture 53"/>
            <p:cNvPicPr>
              <a:picLocks noChangeAspect="1"/>
            </p:cNvPicPr>
            <p:nvPr/>
          </p:nvPicPr>
          <p:blipFill>
            <a:blip r:embed="rId3"/>
            <a:stretch>
              <a:fillRect/>
            </a:stretch>
          </p:blipFill>
          <p:spPr>
            <a:xfrm>
              <a:off x="768089" y="-1605208"/>
              <a:ext cx="3768750" cy="5613751"/>
            </a:xfrm>
            <a:prstGeom prst="rect">
              <a:avLst/>
            </a:prstGeom>
          </p:spPr>
        </p:pic>
        <p:pic>
          <p:nvPicPr>
            <p:cNvPr id="55" name="Picture 54"/>
            <p:cNvPicPr>
              <a:picLocks noChangeAspect="1"/>
            </p:cNvPicPr>
            <p:nvPr/>
          </p:nvPicPr>
          <p:blipFill>
            <a:blip r:embed="rId4"/>
            <a:stretch>
              <a:fillRect/>
            </a:stretch>
          </p:blipFill>
          <p:spPr>
            <a:xfrm>
              <a:off x="1755198" y="534480"/>
              <a:ext cx="1361250" cy="1800000"/>
            </a:xfrm>
            <a:prstGeom prst="rect">
              <a:avLst/>
            </a:prstGeom>
          </p:spPr>
        </p:pic>
      </p:grpSp>
      <p:grpSp>
        <p:nvGrpSpPr>
          <p:cNvPr id="56" name="Group 55"/>
          <p:cNvGrpSpPr/>
          <p:nvPr/>
        </p:nvGrpSpPr>
        <p:grpSpPr>
          <a:xfrm>
            <a:off x="2606742" y="-3412323"/>
            <a:ext cx="2712308" cy="4040125"/>
            <a:chOff x="768089" y="-1605208"/>
            <a:chExt cx="3768750" cy="5613751"/>
          </a:xfrm>
        </p:grpSpPr>
        <p:pic>
          <p:nvPicPr>
            <p:cNvPr id="57" name="Picture 56"/>
            <p:cNvPicPr>
              <a:picLocks noChangeAspect="1"/>
            </p:cNvPicPr>
            <p:nvPr/>
          </p:nvPicPr>
          <p:blipFill>
            <a:blip r:embed="rId3"/>
            <a:stretch>
              <a:fillRect/>
            </a:stretch>
          </p:blipFill>
          <p:spPr>
            <a:xfrm>
              <a:off x="768089" y="-1605208"/>
              <a:ext cx="3768750" cy="5613751"/>
            </a:xfrm>
            <a:prstGeom prst="rect">
              <a:avLst/>
            </a:prstGeom>
          </p:spPr>
        </p:pic>
        <p:pic>
          <p:nvPicPr>
            <p:cNvPr id="58" name="Picture 57"/>
            <p:cNvPicPr>
              <a:picLocks noChangeAspect="1"/>
            </p:cNvPicPr>
            <p:nvPr/>
          </p:nvPicPr>
          <p:blipFill>
            <a:blip r:embed="rId4"/>
            <a:stretch>
              <a:fillRect/>
            </a:stretch>
          </p:blipFill>
          <p:spPr>
            <a:xfrm>
              <a:off x="1755198" y="534480"/>
              <a:ext cx="1361250" cy="1800000"/>
            </a:xfrm>
            <a:prstGeom prst="rect">
              <a:avLst/>
            </a:prstGeom>
          </p:spPr>
        </p:pic>
      </p:grpSp>
      <p:grpSp>
        <p:nvGrpSpPr>
          <p:cNvPr id="59" name="Group 58"/>
          <p:cNvGrpSpPr/>
          <p:nvPr/>
        </p:nvGrpSpPr>
        <p:grpSpPr>
          <a:xfrm>
            <a:off x="5208428" y="-1714152"/>
            <a:ext cx="2712308" cy="4040125"/>
            <a:chOff x="768089" y="-1605208"/>
            <a:chExt cx="3768750" cy="5613751"/>
          </a:xfrm>
        </p:grpSpPr>
        <p:pic>
          <p:nvPicPr>
            <p:cNvPr id="60" name="Picture 59"/>
            <p:cNvPicPr>
              <a:picLocks noChangeAspect="1"/>
            </p:cNvPicPr>
            <p:nvPr/>
          </p:nvPicPr>
          <p:blipFill>
            <a:blip r:embed="rId3"/>
            <a:stretch>
              <a:fillRect/>
            </a:stretch>
          </p:blipFill>
          <p:spPr>
            <a:xfrm>
              <a:off x="768089" y="-1605208"/>
              <a:ext cx="3768750" cy="5613751"/>
            </a:xfrm>
            <a:prstGeom prst="rect">
              <a:avLst/>
            </a:prstGeom>
          </p:spPr>
        </p:pic>
        <p:pic>
          <p:nvPicPr>
            <p:cNvPr id="61" name="Picture 60"/>
            <p:cNvPicPr>
              <a:picLocks noChangeAspect="1"/>
            </p:cNvPicPr>
            <p:nvPr/>
          </p:nvPicPr>
          <p:blipFill>
            <a:blip r:embed="rId4"/>
            <a:stretch>
              <a:fillRect/>
            </a:stretch>
          </p:blipFill>
          <p:spPr>
            <a:xfrm>
              <a:off x="1755198" y="534480"/>
              <a:ext cx="1361250" cy="1800000"/>
            </a:xfrm>
            <a:prstGeom prst="rect">
              <a:avLst/>
            </a:prstGeom>
          </p:spPr>
        </p:pic>
      </p:grpSp>
      <p:grpSp>
        <p:nvGrpSpPr>
          <p:cNvPr id="62" name="Group 61"/>
          <p:cNvGrpSpPr/>
          <p:nvPr/>
        </p:nvGrpSpPr>
        <p:grpSpPr>
          <a:xfrm>
            <a:off x="7777456" y="-5094"/>
            <a:ext cx="2712308" cy="4040125"/>
            <a:chOff x="768089" y="-1605208"/>
            <a:chExt cx="3768750" cy="5613751"/>
          </a:xfrm>
        </p:grpSpPr>
        <p:pic>
          <p:nvPicPr>
            <p:cNvPr id="63" name="Picture 62"/>
            <p:cNvPicPr>
              <a:picLocks noChangeAspect="1"/>
            </p:cNvPicPr>
            <p:nvPr/>
          </p:nvPicPr>
          <p:blipFill>
            <a:blip r:embed="rId3"/>
            <a:stretch>
              <a:fillRect/>
            </a:stretch>
          </p:blipFill>
          <p:spPr>
            <a:xfrm>
              <a:off x="768089" y="-1605208"/>
              <a:ext cx="3768750" cy="5613751"/>
            </a:xfrm>
            <a:prstGeom prst="rect">
              <a:avLst/>
            </a:prstGeom>
          </p:spPr>
        </p:pic>
        <p:pic>
          <p:nvPicPr>
            <p:cNvPr id="64" name="Picture 63"/>
            <p:cNvPicPr>
              <a:picLocks noChangeAspect="1"/>
            </p:cNvPicPr>
            <p:nvPr/>
          </p:nvPicPr>
          <p:blipFill>
            <a:blip r:embed="rId4"/>
            <a:stretch>
              <a:fillRect/>
            </a:stretch>
          </p:blipFill>
          <p:spPr>
            <a:xfrm>
              <a:off x="1755198" y="534480"/>
              <a:ext cx="1361250" cy="1800000"/>
            </a:xfrm>
            <a:prstGeom prst="rect">
              <a:avLst/>
            </a:prstGeom>
          </p:spPr>
        </p:pic>
      </p:grpSp>
      <p:grpSp>
        <p:nvGrpSpPr>
          <p:cNvPr id="65" name="Group 64"/>
          <p:cNvGrpSpPr/>
          <p:nvPr/>
        </p:nvGrpSpPr>
        <p:grpSpPr>
          <a:xfrm>
            <a:off x="10357370" y="1703964"/>
            <a:ext cx="2712308" cy="4040125"/>
            <a:chOff x="768089" y="-1605208"/>
            <a:chExt cx="3768750" cy="5613751"/>
          </a:xfrm>
        </p:grpSpPr>
        <p:pic>
          <p:nvPicPr>
            <p:cNvPr id="66" name="Picture 65"/>
            <p:cNvPicPr>
              <a:picLocks noChangeAspect="1"/>
            </p:cNvPicPr>
            <p:nvPr/>
          </p:nvPicPr>
          <p:blipFill>
            <a:blip r:embed="rId3"/>
            <a:stretch>
              <a:fillRect/>
            </a:stretch>
          </p:blipFill>
          <p:spPr>
            <a:xfrm>
              <a:off x="768089" y="-1605208"/>
              <a:ext cx="3768750" cy="5613751"/>
            </a:xfrm>
            <a:prstGeom prst="rect">
              <a:avLst/>
            </a:prstGeom>
          </p:spPr>
        </p:pic>
        <p:pic>
          <p:nvPicPr>
            <p:cNvPr id="67" name="Picture 66"/>
            <p:cNvPicPr>
              <a:picLocks noChangeAspect="1"/>
            </p:cNvPicPr>
            <p:nvPr/>
          </p:nvPicPr>
          <p:blipFill>
            <a:blip r:embed="rId4"/>
            <a:stretch>
              <a:fillRect/>
            </a:stretch>
          </p:blipFill>
          <p:spPr>
            <a:xfrm>
              <a:off x="1755198" y="534480"/>
              <a:ext cx="1361250" cy="1800000"/>
            </a:xfrm>
            <a:prstGeom prst="rect">
              <a:avLst/>
            </a:prstGeom>
          </p:spPr>
        </p:pic>
      </p:grpSp>
      <p:pic>
        <p:nvPicPr>
          <p:cNvPr id="77" name="Picture 76"/>
          <p:cNvPicPr>
            <a:picLocks noChangeAspect="1"/>
          </p:cNvPicPr>
          <p:nvPr/>
        </p:nvPicPr>
        <p:blipFill>
          <a:blip r:embed="rId5"/>
          <a:stretch>
            <a:fillRect/>
          </a:stretch>
        </p:blipFill>
        <p:spPr>
          <a:xfrm>
            <a:off x="3759299" y="5344301"/>
            <a:ext cx="2172796" cy="1400076"/>
          </a:xfrm>
          <a:prstGeom prst="rect">
            <a:avLst/>
          </a:prstGeom>
        </p:spPr>
      </p:pic>
      <p:pic>
        <p:nvPicPr>
          <p:cNvPr id="78" name="Picture 77"/>
          <p:cNvPicPr>
            <a:picLocks noChangeAspect="1"/>
          </p:cNvPicPr>
          <p:nvPr/>
        </p:nvPicPr>
        <p:blipFill>
          <a:blip r:embed="rId5"/>
          <a:stretch>
            <a:fillRect/>
          </a:stretch>
        </p:blipFill>
        <p:spPr>
          <a:xfrm>
            <a:off x="1908380" y="4146760"/>
            <a:ext cx="2172796" cy="1400076"/>
          </a:xfrm>
          <a:prstGeom prst="rect">
            <a:avLst/>
          </a:prstGeom>
        </p:spPr>
      </p:pic>
      <p:pic>
        <p:nvPicPr>
          <p:cNvPr id="79" name="Picture 78"/>
          <p:cNvPicPr>
            <a:picLocks noChangeAspect="1"/>
          </p:cNvPicPr>
          <p:nvPr/>
        </p:nvPicPr>
        <p:blipFill>
          <a:blip r:embed="rId12"/>
          <a:stretch>
            <a:fillRect/>
          </a:stretch>
        </p:blipFill>
        <p:spPr>
          <a:xfrm>
            <a:off x="1" y="3743009"/>
            <a:ext cx="4822369" cy="3124661"/>
          </a:xfrm>
          <a:prstGeom prst="rect">
            <a:avLst/>
          </a:prstGeom>
        </p:spPr>
      </p:pic>
      <p:pic>
        <p:nvPicPr>
          <p:cNvPr id="80" name="Picture 79"/>
          <p:cNvPicPr>
            <a:picLocks noChangeAspect="1"/>
          </p:cNvPicPr>
          <p:nvPr/>
        </p:nvPicPr>
        <p:blipFill>
          <a:blip r:embed="rId13"/>
          <a:stretch>
            <a:fillRect/>
          </a:stretch>
        </p:blipFill>
        <p:spPr>
          <a:xfrm>
            <a:off x="257977" y="5707769"/>
            <a:ext cx="1481228" cy="956627"/>
          </a:xfrm>
          <a:prstGeom prst="rect">
            <a:avLst/>
          </a:prstGeom>
        </p:spPr>
      </p:pic>
      <p:pic>
        <p:nvPicPr>
          <p:cNvPr id="81" name="Picture 80"/>
          <p:cNvPicPr>
            <a:picLocks noChangeAspect="1"/>
          </p:cNvPicPr>
          <p:nvPr/>
        </p:nvPicPr>
        <p:blipFill>
          <a:blip r:embed="rId14"/>
          <a:stretch>
            <a:fillRect/>
          </a:stretch>
        </p:blipFill>
        <p:spPr>
          <a:xfrm>
            <a:off x="215340" y="3302216"/>
            <a:ext cx="2092500" cy="2340000"/>
          </a:xfrm>
          <a:prstGeom prst="rect">
            <a:avLst/>
          </a:prstGeom>
        </p:spPr>
      </p:pic>
      <p:pic>
        <p:nvPicPr>
          <p:cNvPr id="82" name="Picture 81"/>
          <p:cNvPicPr>
            <a:picLocks noChangeAspect="1"/>
          </p:cNvPicPr>
          <p:nvPr/>
        </p:nvPicPr>
        <p:blipFill>
          <a:blip r:embed="rId10"/>
          <a:stretch>
            <a:fillRect/>
          </a:stretch>
        </p:blipFill>
        <p:spPr>
          <a:xfrm>
            <a:off x="1447611" y="5043761"/>
            <a:ext cx="1237500" cy="1462500"/>
          </a:xfrm>
          <a:prstGeom prst="rect">
            <a:avLst/>
          </a:prstGeom>
        </p:spPr>
      </p:pic>
      <p:pic>
        <p:nvPicPr>
          <p:cNvPr id="83" name="Picture 82"/>
          <p:cNvPicPr>
            <a:picLocks noChangeAspect="1"/>
          </p:cNvPicPr>
          <p:nvPr/>
        </p:nvPicPr>
        <p:blipFill>
          <a:blip r:embed="rId15"/>
          <a:stretch>
            <a:fillRect/>
          </a:stretch>
        </p:blipFill>
        <p:spPr>
          <a:xfrm>
            <a:off x="2788810" y="4960912"/>
            <a:ext cx="447874" cy="1224190"/>
          </a:xfrm>
          <a:prstGeom prst="rect">
            <a:avLst/>
          </a:prstGeom>
        </p:spPr>
      </p:pic>
      <p:grpSp>
        <p:nvGrpSpPr>
          <p:cNvPr id="89" name="Group 88"/>
          <p:cNvGrpSpPr/>
          <p:nvPr/>
        </p:nvGrpSpPr>
        <p:grpSpPr>
          <a:xfrm>
            <a:off x="9787568" y="-79793"/>
            <a:ext cx="934789" cy="1104751"/>
            <a:chOff x="9827324" y="-40038"/>
            <a:chExt cx="934789" cy="1104751"/>
          </a:xfrm>
        </p:grpSpPr>
        <p:pic>
          <p:nvPicPr>
            <p:cNvPr id="90" name="Picture 89"/>
            <p:cNvPicPr>
              <a:picLocks noChangeAspect="1"/>
            </p:cNvPicPr>
            <p:nvPr/>
          </p:nvPicPr>
          <p:blipFill>
            <a:blip r:embed="rId10"/>
            <a:stretch>
              <a:fillRect/>
            </a:stretch>
          </p:blipFill>
          <p:spPr>
            <a:xfrm>
              <a:off x="9827324" y="-40038"/>
              <a:ext cx="934789" cy="1104751"/>
            </a:xfrm>
            <a:prstGeom prst="rect">
              <a:avLst/>
            </a:prstGeom>
          </p:spPr>
        </p:pic>
        <p:pic>
          <p:nvPicPr>
            <p:cNvPr id="91" name="Picture 90"/>
            <p:cNvPicPr>
              <a:picLocks noChangeAspect="1"/>
            </p:cNvPicPr>
            <p:nvPr/>
          </p:nvPicPr>
          <p:blipFill>
            <a:blip r:embed="rId16"/>
            <a:stretch>
              <a:fillRect/>
            </a:stretch>
          </p:blipFill>
          <p:spPr>
            <a:xfrm>
              <a:off x="10368710" y="254515"/>
              <a:ext cx="147937" cy="295874"/>
            </a:xfrm>
            <a:prstGeom prst="rect">
              <a:avLst/>
            </a:prstGeom>
          </p:spPr>
        </p:pic>
      </p:grpSp>
      <p:grpSp>
        <p:nvGrpSpPr>
          <p:cNvPr id="68" name="Group 67"/>
          <p:cNvGrpSpPr/>
          <p:nvPr/>
        </p:nvGrpSpPr>
        <p:grpSpPr>
          <a:xfrm>
            <a:off x="7777456" y="-2431811"/>
            <a:ext cx="2712308" cy="4040125"/>
            <a:chOff x="768089" y="-1605208"/>
            <a:chExt cx="3768750" cy="5613751"/>
          </a:xfrm>
        </p:grpSpPr>
        <p:pic>
          <p:nvPicPr>
            <p:cNvPr id="69" name="Picture 68"/>
            <p:cNvPicPr>
              <a:picLocks noChangeAspect="1"/>
            </p:cNvPicPr>
            <p:nvPr/>
          </p:nvPicPr>
          <p:blipFill>
            <a:blip r:embed="rId3"/>
            <a:stretch>
              <a:fillRect/>
            </a:stretch>
          </p:blipFill>
          <p:spPr>
            <a:xfrm>
              <a:off x="768089" y="-1605208"/>
              <a:ext cx="3768750" cy="5613751"/>
            </a:xfrm>
            <a:prstGeom prst="rect">
              <a:avLst/>
            </a:prstGeom>
          </p:spPr>
        </p:pic>
        <p:pic>
          <p:nvPicPr>
            <p:cNvPr id="70" name="Picture 69"/>
            <p:cNvPicPr>
              <a:picLocks noChangeAspect="1"/>
            </p:cNvPicPr>
            <p:nvPr/>
          </p:nvPicPr>
          <p:blipFill>
            <a:blip r:embed="rId4"/>
            <a:stretch>
              <a:fillRect/>
            </a:stretch>
          </p:blipFill>
          <p:spPr>
            <a:xfrm>
              <a:off x="1755198" y="534480"/>
              <a:ext cx="1361250" cy="1800000"/>
            </a:xfrm>
            <a:prstGeom prst="rect">
              <a:avLst/>
            </a:prstGeom>
          </p:spPr>
        </p:pic>
      </p:grpSp>
      <p:grpSp>
        <p:nvGrpSpPr>
          <p:cNvPr id="71" name="Group 70"/>
          <p:cNvGrpSpPr/>
          <p:nvPr/>
        </p:nvGrpSpPr>
        <p:grpSpPr>
          <a:xfrm>
            <a:off x="10357370" y="-722753"/>
            <a:ext cx="2712308" cy="4040125"/>
            <a:chOff x="768089" y="-1605208"/>
            <a:chExt cx="3768750" cy="5613751"/>
          </a:xfrm>
        </p:grpSpPr>
        <p:pic>
          <p:nvPicPr>
            <p:cNvPr id="72" name="Picture 71"/>
            <p:cNvPicPr>
              <a:picLocks noChangeAspect="1"/>
            </p:cNvPicPr>
            <p:nvPr/>
          </p:nvPicPr>
          <p:blipFill>
            <a:blip r:embed="rId3"/>
            <a:stretch>
              <a:fillRect/>
            </a:stretch>
          </p:blipFill>
          <p:spPr>
            <a:xfrm>
              <a:off x="768089" y="-1605208"/>
              <a:ext cx="3768750" cy="5613751"/>
            </a:xfrm>
            <a:prstGeom prst="rect">
              <a:avLst/>
            </a:prstGeom>
          </p:spPr>
        </p:pic>
        <p:pic>
          <p:nvPicPr>
            <p:cNvPr id="73" name="Picture 72"/>
            <p:cNvPicPr>
              <a:picLocks noChangeAspect="1"/>
            </p:cNvPicPr>
            <p:nvPr/>
          </p:nvPicPr>
          <p:blipFill>
            <a:blip r:embed="rId4"/>
            <a:stretch>
              <a:fillRect/>
            </a:stretch>
          </p:blipFill>
          <p:spPr>
            <a:xfrm>
              <a:off x="1755198" y="534480"/>
              <a:ext cx="1361250" cy="1800000"/>
            </a:xfrm>
            <a:prstGeom prst="rect">
              <a:avLst/>
            </a:prstGeom>
          </p:spPr>
        </p:pic>
      </p:grpSp>
      <p:grpSp>
        <p:nvGrpSpPr>
          <p:cNvPr id="74" name="Group 73"/>
          <p:cNvGrpSpPr/>
          <p:nvPr/>
        </p:nvGrpSpPr>
        <p:grpSpPr>
          <a:xfrm>
            <a:off x="10357370" y="-3128495"/>
            <a:ext cx="2712308" cy="4040125"/>
            <a:chOff x="768089" y="-1605208"/>
            <a:chExt cx="3768750" cy="5613751"/>
          </a:xfrm>
        </p:grpSpPr>
        <p:pic>
          <p:nvPicPr>
            <p:cNvPr id="75" name="Picture 74"/>
            <p:cNvPicPr>
              <a:picLocks noChangeAspect="1"/>
            </p:cNvPicPr>
            <p:nvPr/>
          </p:nvPicPr>
          <p:blipFill>
            <a:blip r:embed="rId3"/>
            <a:stretch>
              <a:fillRect/>
            </a:stretch>
          </p:blipFill>
          <p:spPr>
            <a:xfrm>
              <a:off x="768089" y="-1605208"/>
              <a:ext cx="3768750" cy="5613751"/>
            </a:xfrm>
            <a:prstGeom prst="rect">
              <a:avLst/>
            </a:prstGeom>
          </p:spPr>
        </p:pic>
        <p:pic>
          <p:nvPicPr>
            <p:cNvPr id="76" name="Picture 75"/>
            <p:cNvPicPr>
              <a:picLocks noChangeAspect="1"/>
            </p:cNvPicPr>
            <p:nvPr/>
          </p:nvPicPr>
          <p:blipFill>
            <a:blip r:embed="rId4"/>
            <a:stretch>
              <a:fillRect/>
            </a:stretch>
          </p:blipFill>
          <p:spPr>
            <a:xfrm>
              <a:off x="1755198" y="534480"/>
              <a:ext cx="1361250" cy="1800000"/>
            </a:xfrm>
            <a:prstGeom prst="rect">
              <a:avLst/>
            </a:prstGeom>
          </p:spPr>
        </p:pic>
      </p:grpSp>
      <p:sp>
        <p:nvSpPr>
          <p:cNvPr id="86" name="TextBox 85"/>
          <p:cNvSpPr txBox="1"/>
          <p:nvPr/>
        </p:nvSpPr>
        <p:spPr>
          <a:xfrm rot="2035382">
            <a:off x="4953778" y="4105871"/>
            <a:ext cx="2386532" cy="954107"/>
          </a:xfrm>
          <a:prstGeom prst="rect">
            <a:avLst/>
          </a:prstGeom>
          <a:noFill/>
        </p:spPr>
        <p:txBody>
          <a:bodyPr wrap="square" rtlCol="0">
            <a:spAutoFit/>
          </a:bodyPr>
          <a:lstStyle/>
          <a:p>
            <a:pPr>
              <a:defRPr/>
            </a:pPr>
            <a:r>
              <a:rPr lang="en-US" sz="2800" dirty="0">
                <a:solidFill>
                  <a:srgbClr val="FFFFFF"/>
                </a:solidFill>
                <a:cs typeface="Segoe UI" panose="020B0502040204020203" pitchFamily="34" charset="0"/>
              </a:rPr>
              <a:t>Web App</a:t>
            </a:r>
          </a:p>
          <a:p>
            <a:pPr>
              <a:defRPr/>
            </a:pPr>
            <a:endParaRPr lang="en-US" sz="2800" dirty="0">
              <a:solidFill>
                <a:srgbClr val="FFFFFF"/>
              </a:solidFill>
              <a:cs typeface="Segoe UI" panose="020B0502040204020203" pitchFamily="34" charset="0"/>
            </a:endParaRPr>
          </a:p>
        </p:txBody>
      </p:sp>
    </p:spTree>
    <p:extLst>
      <p:ext uri="{BB962C8B-B14F-4D97-AF65-F5344CB8AC3E}">
        <p14:creationId xmlns:p14="http://schemas.microsoft.com/office/powerpoint/2010/main" val="196981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250"/>
                                  </p:stCondLst>
                                  <p:childTnLst>
                                    <p:set>
                                      <p:cBhvr>
                                        <p:cTn id="6" dur="1" fill="hold">
                                          <p:stCondLst>
                                            <p:cond delay="0"/>
                                          </p:stCondLst>
                                        </p:cTn>
                                        <p:tgtEl>
                                          <p:spTgt spid="77"/>
                                        </p:tgtEl>
                                        <p:attrNameLst>
                                          <p:attrName>style.visibility</p:attrName>
                                        </p:attrNameLst>
                                      </p:cBhvr>
                                      <p:to>
                                        <p:strVal val="visible"/>
                                      </p:to>
                                    </p:set>
                                    <p:animEffect transition="in" filter="wipe(left)">
                                      <p:cBhvr>
                                        <p:cTn id="7" dur="500"/>
                                        <p:tgtEl>
                                          <p:spTgt spid="77"/>
                                        </p:tgtEl>
                                      </p:cBhvr>
                                    </p:animEffect>
                                  </p:childTnLst>
                                </p:cTn>
                              </p:par>
                            </p:childTnLst>
                          </p:cTn>
                        </p:par>
                        <p:par>
                          <p:cTn id="8" fill="hold">
                            <p:stCondLst>
                              <p:cond delay="750"/>
                            </p:stCondLst>
                            <p:childTnLst>
                              <p:par>
                                <p:cTn id="9" presetID="10" presetClass="entr" presetSubtype="0" fill="hold" nodeType="afterEffect">
                                  <p:stCondLst>
                                    <p:cond delay="0"/>
                                  </p:stCondLst>
                                  <p:childTnLst>
                                    <p:set>
                                      <p:cBhvr>
                                        <p:cTn id="10" dur="1" fill="hold">
                                          <p:stCondLst>
                                            <p:cond delay="0"/>
                                          </p:stCondLst>
                                        </p:cTn>
                                        <p:tgtEl>
                                          <p:spTgt spid="46"/>
                                        </p:tgtEl>
                                        <p:attrNameLst>
                                          <p:attrName>style.visibility</p:attrName>
                                        </p:attrNameLst>
                                      </p:cBhvr>
                                      <p:to>
                                        <p:strVal val="visible"/>
                                      </p:to>
                                    </p:set>
                                    <p:animEffect transition="in" filter="fade">
                                      <p:cBhvr>
                                        <p:cTn id="11" dur="250"/>
                                        <p:tgtEl>
                                          <p:spTgt spid="46"/>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fade">
                                      <p:cBhvr>
                                        <p:cTn id="15" dur="250"/>
                                        <p:tgtEl>
                                          <p:spTgt spid="39"/>
                                        </p:tgtEl>
                                      </p:cBhvr>
                                    </p:animEffect>
                                  </p:childTnLst>
                                </p:cTn>
                              </p:par>
                            </p:childTnLst>
                          </p:cTn>
                        </p:par>
                        <p:par>
                          <p:cTn id="16" fill="hold">
                            <p:stCondLst>
                              <p:cond delay="1250"/>
                            </p:stCondLst>
                            <p:childTnLst>
                              <p:par>
                                <p:cTn id="17" presetID="10" presetClass="entr" presetSubtype="0" fill="hold" nodeType="afterEffect">
                                  <p:stCondLst>
                                    <p:cond delay="0"/>
                                  </p:stCondLst>
                                  <p:childTnLst>
                                    <p:set>
                                      <p:cBhvr>
                                        <p:cTn id="18" dur="1" fill="hold">
                                          <p:stCondLst>
                                            <p:cond delay="0"/>
                                          </p:stCondLst>
                                        </p:cTn>
                                        <p:tgtEl>
                                          <p:spTgt spid="59"/>
                                        </p:tgtEl>
                                        <p:attrNameLst>
                                          <p:attrName>style.visibility</p:attrName>
                                        </p:attrNameLst>
                                      </p:cBhvr>
                                      <p:to>
                                        <p:strVal val="visible"/>
                                      </p:to>
                                    </p:set>
                                    <p:animEffect transition="in" filter="fade">
                                      <p:cBhvr>
                                        <p:cTn id="19" dur="250"/>
                                        <p:tgtEl>
                                          <p:spTgt spid="59"/>
                                        </p:tgtEl>
                                      </p:cBhvr>
                                    </p:animEffect>
                                  </p:childTnLst>
                                </p:cTn>
                              </p:par>
                            </p:childTnLst>
                          </p:cTn>
                        </p:par>
                        <p:par>
                          <p:cTn id="20" fill="hold">
                            <p:stCondLst>
                              <p:cond delay="1500"/>
                            </p:stCondLst>
                            <p:childTnLst>
                              <p:par>
                                <p:cTn id="21" presetID="10" presetClass="entr" presetSubtype="0" fill="hold" nodeType="afterEffect">
                                  <p:stCondLst>
                                    <p:cond delay="0"/>
                                  </p:stCondLst>
                                  <p:childTnLst>
                                    <p:set>
                                      <p:cBhvr>
                                        <p:cTn id="22" dur="1" fill="hold">
                                          <p:stCondLst>
                                            <p:cond delay="0"/>
                                          </p:stCondLst>
                                        </p:cTn>
                                        <p:tgtEl>
                                          <p:spTgt spid="65"/>
                                        </p:tgtEl>
                                        <p:attrNameLst>
                                          <p:attrName>style.visibility</p:attrName>
                                        </p:attrNameLst>
                                      </p:cBhvr>
                                      <p:to>
                                        <p:strVal val="visible"/>
                                      </p:to>
                                    </p:set>
                                    <p:animEffect transition="in" filter="fade">
                                      <p:cBhvr>
                                        <p:cTn id="23" dur="250"/>
                                        <p:tgtEl>
                                          <p:spTgt spid="65"/>
                                        </p:tgtEl>
                                      </p:cBhvr>
                                    </p:animEffect>
                                  </p:childTnLst>
                                </p:cTn>
                              </p:par>
                            </p:childTnLst>
                          </p:cTn>
                        </p:par>
                        <p:par>
                          <p:cTn id="24" fill="hold">
                            <p:stCondLst>
                              <p:cond delay="1750"/>
                            </p:stCondLst>
                            <p:childTnLst>
                              <p:par>
                                <p:cTn id="25" presetID="10" presetClass="entr" presetSubtype="0" fill="hold" nodeType="afterEffect">
                                  <p:stCondLst>
                                    <p:cond delay="0"/>
                                  </p:stCondLst>
                                  <p:childTnLst>
                                    <p:set>
                                      <p:cBhvr>
                                        <p:cTn id="26" dur="1" fill="hold">
                                          <p:stCondLst>
                                            <p:cond delay="0"/>
                                          </p:stCondLst>
                                        </p:cTn>
                                        <p:tgtEl>
                                          <p:spTgt spid="62"/>
                                        </p:tgtEl>
                                        <p:attrNameLst>
                                          <p:attrName>style.visibility</p:attrName>
                                        </p:attrNameLst>
                                      </p:cBhvr>
                                      <p:to>
                                        <p:strVal val="visible"/>
                                      </p:to>
                                    </p:set>
                                    <p:animEffect transition="in" filter="fade">
                                      <p:cBhvr>
                                        <p:cTn id="27" dur="250"/>
                                        <p:tgtEl>
                                          <p:spTgt spid="62"/>
                                        </p:tgtEl>
                                      </p:cBhvr>
                                    </p:animEffect>
                                  </p:childTnLst>
                                </p:cTn>
                              </p:par>
                            </p:childTnLst>
                          </p:cTn>
                        </p:par>
                        <p:par>
                          <p:cTn id="28" fill="hold">
                            <p:stCondLst>
                              <p:cond delay="2000"/>
                            </p:stCondLst>
                            <p:childTnLst>
                              <p:par>
                                <p:cTn id="29" presetID="10" presetClass="entr" presetSubtype="0" fill="hold" nodeType="afterEffect">
                                  <p:stCondLst>
                                    <p:cond delay="0"/>
                                  </p:stCondLst>
                                  <p:childTnLst>
                                    <p:set>
                                      <p:cBhvr>
                                        <p:cTn id="30" dur="1" fill="hold">
                                          <p:stCondLst>
                                            <p:cond delay="0"/>
                                          </p:stCondLst>
                                        </p:cTn>
                                        <p:tgtEl>
                                          <p:spTgt spid="56"/>
                                        </p:tgtEl>
                                        <p:attrNameLst>
                                          <p:attrName>style.visibility</p:attrName>
                                        </p:attrNameLst>
                                      </p:cBhvr>
                                      <p:to>
                                        <p:strVal val="visible"/>
                                      </p:to>
                                    </p:set>
                                    <p:animEffect transition="in" filter="fade">
                                      <p:cBhvr>
                                        <p:cTn id="31" dur="250"/>
                                        <p:tgtEl>
                                          <p:spTgt spid="56"/>
                                        </p:tgtEl>
                                      </p:cBhvr>
                                    </p:animEffect>
                                  </p:childTnLst>
                                </p:cTn>
                              </p:par>
                            </p:childTnLst>
                          </p:cTn>
                        </p:par>
                        <p:par>
                          <p:cTn id="32" fill="hold">
                            <p:stCondLst>
                              <p:cond delay="2250"/>
                            </p:stCondLst>
                            <p:childTnLst>
                              <p:par>
                                <p:cTn id="33" presetID="10" presetClass="entr" presetSubtype="0" fill="hold" nodeType="afterEffect">
                                  <p:stCondLst>
                                    <p:cond delay="0"/>
                                  </p:stCondLst>
                                  <p:childTnLst>
                                    <p:set>
                                      <p:cBhvr>
                                        <p:cTn id="34" dur="1" fill="hold">
                                          <p:stCondLst>
                                            <p:cond delay="0"/>
                                          </p:stCondLst>
                                        </p:cTn>
                                        <p:tgtEl>
                                          <p:spTgt spid="68"/>
                                        </p:tgtEl>
                                        <p:attrNameLst>
                                          <p:attrName>style.visibility</p:attrName>
                                        </p:attrNameLst>
                                      </p:cBhvr>
                                      <p:to>
                                        <p:strVal val="visible"/>
                                      </p:to>
                                    </p:set>
                                    <p:animEffect transition="in" filter="fade">
                                      <p:cBhvr>
                                        <p:cTn id="35" dur="250"/>
                                        <p:tgtEl>
                                          <p:spTgt spid="68"/>
                                        </p:tgtEl>
                                      </p:cBhvr>
                                    </p:animEffect>
                                  </p:childTnLst>
                                </p:cTn>
                              </p:par>
                            </p:childTnLst>
                          </p:cTn>
                        </p:par>
                        <p:par>
                          <p:cTn id="36" fill="hold">
                            <p:stCondLst>
                              <p:cond delay="2500"/>
                            </p:stCondLst>
                            <p:childTnLst>
                              <p:par>
                                <p:cTn id="37" presetID="10" presetClass="entr" presetSubtype="0" fill="hold" nodeType="afterEffect">
                                  <p:stCondLst>
                                    <p:cond delay="0"/>
                                  </p:stCondLst>
                                  <p:childTnLst>
                                    <p:set>
                                      <p:cBhvr>
                                        <p:cTn id="38" dur="1" fill="hold">
                                          <p:stCondLst>
                                            <p:cond delay="0"/>
                                          </p:stCondLst>
                                        </p:cTn>
                                        <p:tgtEl>
                                          <p:spTgt spid="71"/>
                                        </p:tgtEl>
                                        <p:attrNameLst>
                                          <p:attrName>style.visibility</p:attrName>
                                        </p:attrNameLst>
                                      </p:cBhvr>
                                      <p:to>
                                        <p:strVal val="visible"/>
                                      </p:to>
                                    </p:set>
                                    <p:animEffect transition="in" filter="fade">
                                      <p:cBhvr>
                                        <p:cTn id="39" dur="250"/>
                                        <p:tgtEl>
                                          <p:spTgt spid="71"/>
                                        </p:tgtEl>
                                      </p:cBhvr>
                                    </p:animEffect>
                                  </p:childTnLst>
                                </p:cTn>
                              </p:par>
                            </p:childTnLst>
                          </p:cTn>
                        </p:par>
                        <p:par>
                          <p:cTn id="40" fill="hold">
                            <p:stCondLst>
                              <p:cond delay="2750"/>
                            </p:stCondLst>
                            <p:childTnLst>
                              <p:par>
                                <p:cTn id="41" presetID="10" presetClass="entr" presetSubtype="0" fill="hold" nodeType="afterEffect">
                                  <p:stCondLst>
                                    <p:cond delay="0"/>
                                  </p:stCondLst>
                                  <p:childTnLst>
                                    <p:set>
                                      <p:cBhvr>
                                        <p:cTn id="42" dur="1" fill="hold">
                                          <p:stCondLst>
                                            <p:cond delay="0"/>
                                          </p:stCondLst>
                                        </p:cTn>
                                        <p:tgtEl>
                                          <p:spTgt spid="74"/>
                                        </p:tgtEl>
                                        <p:attrNameLst>
                                          <p:attrName>style.visibility</p:attrName>
                                        </p:attrNameLst>
                                      </p:cBhvr>
                                      <p:to>
                                        <p:strVal val="visible"/>
                                      </p:to>
                                    </p:set>
                                    <p:animEffect transition="in" filter="fade">
                                      <p:cBhvr>
                                        <p:cTn id="43" dur="250"/>
                                        <p:tgtEl>
                                          <p:spTgt spid="74"/>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xit" presetSubtype="0" fill="hold" nodeType="clickEffect">
                                  <p:stCondLst>
                                    <p:cond delay="0"/>
                                  </p:stCondLst>
                                  <p:childTnLst>
                                    <p:animEffect transition="out" filter="fade">
                                      <p:cBhvr>
                                        <p:cTn id="47" dur="500"/>
                                        <p:tgtEl>
                                          <p:spTgt spid="77"/>
                                        </p:tgtEl>
                                      </p:cBhvr>
                                    </p:animEffect>
                                    <p:set>
                                      <p:cBhvr>
                                        <p:cTn id="48" dur="1" fill="hold">
                                          <p:stCondLst>
                                            <p:cond delay="499"/>
                                          </p:stCondLst>
                                        </p:cTn>
                                        <p:tgtEl>
                                          <p:spTgt spid="77"/>
                                        </p:tgtEl>
                                        <p:attrNameLst>
                                          <p:attrName>style.visibility</p:attrName>
                                        </p:attrNameLst>
                                      </p:cBhvr>
                                      <p:to>
                                        <p:strVal val="hidden"/>
                                      </p:to>
                                    </p:set>
                                  </p:childTnLst>
                                </p:cTn>
                              </p:par>
                            </p:childTnLst>
                          </p:cTn>
                        </p:par>
                        <p:par>
                          <p:cTn id="49" fill="hold">
                            <p:stCondLst>
                              <p:cond delay="500"/>
                            </p:stCondLst>
                            <p:childTnLst>
                              <p:par>
                                <p:cTn id="50" presetID="10" presetClass="exit" presetSubtype="0" fill="hold" nodeType="afterEffect">
                                  <p:stCondLst>
                                    <p:cond delay="250"/>
                                  </p:stCondLst>
                                  <p:childTnLst>
                                    <p:animEffect transition="out" filter="fade">
                                      <p:cBhvr>
                                        <p:cTn id="51" dur="250"/>
                                        <p:tgtEl>
                                          <p:spTgt spid="46"/>
                                        </p:tgtEl>
                                      </p:cBhvr>
                                    </p:animEffect>
                                    <p:set>
                                      <p:cBhvr>
                                        <p:cTn id="52" dur="1" fill="hold">
                                          <p:stCondLst>
                                            <p:cond delay="249"/>
                                          </p:stCondLst>
                                        </p:cTn>
                                        <p:tgtEl>
                                          <p:spTgt spid="46"/>
                                        </p:tgtEl>
                                        <p:attrNameLst>
                                          <p:attrName>style.visibility</p:attrName>
                                        </p:attrNameLst>
                                      </p:cBhvr>
                                      <p:to>
                                        <p:strVal val="hidden"/>
                                      </p:to>
                                    </p:set>
                                  </p:childTnLst>
                                </p:cTn>
                              </p:par>
                            </p:childTnLst>
                          </p:cTn>
                        </p:par>
                        <p:par>
                          <p:cTn id="53" fill="hold">
                            <p:stCondLst>
                              <p:cond delay="1000"/>
                            </p:stCondLst>
                            <p:childTnLst>
                              <p:par>
                                <p:cTn id="54" presetID="10" presetClass="exit" presetSubtype="0" fill="hold" nodeType="afterEffect">
                                  <p:stCondLst>
                                    <p:cond delay="0"/>
                                  </p:stCondLst>
                                  <p:childTnLst>
                                    <p:animEffect transition="out" filter="fade">
                                      <p:cBhvr>
                                        <p:cTn id="55" dur="250"/>
                                        <p:tgtEl>
                                          <p:spTgt spid="39"/>
                                        </p:tgtEl>
                                      </p:cBhvr>
                                    </p:animEffect>
                                    <p:set>
                                      <p:cBhvr>
                                        <p:cTn id="56" dur="1" fill="hold">
                                          <p:stCondLst>
                                            <p:cond delay="249"/>
                                          </p:stCondLst>
                                        </p:cTn>
                                        <p:tgtEl>
                                          <p:spTgt spid="39"/>
                                        </p:tgtEl>
                                        <p:attrNameLst>
                                          <p:attrName>style.visibility</p:attrName>
                                        </p:attrNameLst>
                                      </p:cBhvr>
                                      <p:to>
                                        <p:strVal val="hidden"/>
                                      </p:to>
                                    </p:set>
                                  </p:childTnLst>
                                </p:cTn>
                              </p:par>
                            </p:childTnLst>
                          </p:cTn>
                        </p:par>
                        <p:par>
                          <p:cTn id="57" fill="hold">
                            <p:stCondLst>
                              <p:cond delay="1250"/>
                            </p:stCondLst>
                            <p:childTnLst>
                              <p:par>
                                <p:cTn id="58" presetID="10" presetClass="exit" presetSubtype="0" fill="hold" nodeType="afterEffect">
                                  <p:stCondLst>
                                    <p:cond delay="0"/>
                                  </p:stCondLst>
                                  <p:childTnLst>
                                    <p:animEffect transition="out" filter="fade">
                                      <p:cBhvr>
                                        <p:cTn id="59" dur="250"/>
                                        <p:tgtEl>
                                          <p:spTgt spid="59"/>
                                        </p:tgtEl>
                                      </p:cBhvr>
                                    </p:animEffect>
                                    <p:set>
                                      <p:cBhvr>
                                        <p:cTn id="60" dur="1" fill="hold">
                                          <p:stCondLst>
                                            <p:cond delay="249"/>
                                          </p:stCondLst>
                                        </p:cTn>
                                        <p:tgtEl>
                                          <p:spTgt spid="59"/>
                                        </p:tgtEl>
                                        <p:attrNameLst>
                                          <p:attrName>style.visibility</p:attrName>
                                        </p:attrNameLst>
                                      </p:cBhvr>
                                      <p:to>
                                        <p:strVal val="hidden"/>
                                      </p:to>
                                    </p:set>
                                  </p:childTnLst>
                                </p:cTn>
                              </p:par>
                            </p:childTnLst>
                          </p:cTn>
                        </p:par>
                        <p:par>
                          <p:cTn id="61" fill="hold">
                            <p:stCondLst>
                              <p:cond delay="1500"/>
                            </p:stCondLst>
                            <p:childTnLst>
                              <p:par>
                                <p:cTn id="62" presetID="10" presetClass="exit" presetSubtype="0" fill="hold" nodeType="afterEffect">
                                  <p:stCondLst>
                                    <p:cond delay="0"/>
                                  </p:stCondLst>
                                  <p:childTnLst>
                                    <p:animEffect transition="out" filter="fade">
                                      <p:cBhvr>
                                        <p:cTn id="63" dur="250"/>
                                        <p:tgtEl>
                                          <p:spTgt spid="65"/>
                                        </p:tgtEl>
                                      </p:cBhvr>
                                    </p:animEffect>
                                    <p:set>
                                      <p:cBhvr>
                                        <p:cTn id="64" dur="1" fill="hold">
                                          <p:stCondLst>
                                            <p:cond delay="249"/>
                                          </p:stCondLst>
                                        </p:cTn>
                                        <p:tgtEl>
                                          <p:spTgt spid="65"/>
                                        </p:tgtEl>
                                        <p:attrNameLst>
                                          <p:attrName>style.visibility</p:attrName>
                                        </p:attrNameLst>
                                      </p:cBhvr>
                                      <p:to>
                                        <p:strVal val="hidden"/>
                                      </p:to>
                                    </p:set>
                                  </p:childTnLst>
                                </p:cTn>
                              </p:par>
                            </p:childTnLst>
                          </p:cTn>
                        </p:par>
                        <p:par>
                          <p:cTn id="65" fill="hold">
                            <p:stCondLst>
                              <p:cond delay="1750"/>
                            </p:stCondLst>
                            <p:childTnLst>
                              <p:par>
                                <p:cTn id="66" presetID="10" presetClass="exit" presetSubtype="0" fill="hold" nodeType="afterEffect">
                                  <p:stCondLst>
                                    <p:cond delay="0"/>
                                  </p:stCondLst>
                                  <p:childTnLst>
                                    <p:animEffect transition="out" filter="fade">
                                      <p:cBhvr>
                                        <p:cTn id="67" dur="250"/>
                                        <p:tgtEl>
                                          <p:spTgt spid="56"/>
                                        </p:tgtEl>
                                      </p:cBhvr>
                                    </p:animEffect>
                                    <p:set>
                                      <p:cBhvr>
                                        <p:cTn id="68" dur="1" fill="hold">
                                          <p:stCondLst>
                                            <p:cond delay="249"/>
                                          </p:stCondLst>
                                        </p:cTn>
                                        <p:tgtEl>
                                          <p:spTgt spid="56"/>
                                        </p:tgtEl>
                                        <p:attrNameLst>
                                          <p:attrName>style.visibility</p:attrName>
                                        </p:attrNameLst>
                                      </p:cBhvr>
                                      <p:to>
                                        <p:strVal val="hidden"/>
                                      </p:to>
                                    </p:set>
                                  </p:childTnLst>
                                </p:cTn>
                              </p:par>
                            </p:childTnLst>
                          </p:cTn>
                        </p:par>
                        <p:par>
                          <p:cTn id="69" fill="hold">
                            <p:stCondLst>
                              <p:cond delay="2000"/>
                            </p:stCondLst>
                            <p:childTnLst>
                              <p:par>
                                <p:cTn id="70" presetID="10" presetClass="exit" presetSubtype="0" fill="hold" nodeType="afterEffect">
                                  <p:stCondLst>
                                    <p:cond delay="0"/>
                                  </p:stCondLst>
                                  <p:childTnLst>
                                    <p:animEffect transition="out" filter="fade">
                                      <p:cBhvr>
                                        <p:cTn id="71" dur="250"/>
                                        <p:tgtEl>
                                          <p:spTgt spid="68"/>
                                        </p:tgtEl>
                                      </p:cBhvr>
                                    </p:animEffect>
                                    <p:set>
                                      <p:cBhvr>
                                        <p:cTn id="72" dur="1" fill="hold">
                                          <p:stCondLst>
                                            <p:cond delay="249"/>
                                          </p:stCondLst>
                                        </p:cTn>
                                        <p:tgtEl>
                                          <p:spTgt spid="68"/>
                                        </p:tgtEl>
                                        <p:attrNameLst>
                                          <p:attrName>style.visibility</p:attrName>
                                        </p:attrNameLst>
                                      </p:cBhvr>
                                      <p:to>
                                        <p:strVal val="hidden"/>
                                      </p:to>
                                    </p:set>
                                  </p:childTnLst>
                                </p:cTn>
                              </p:par>
                            </p:childTnLst>
                          </p:cTn>
                        </p:par>
                        <p:par>
                          <p:cTn id="73" fill="hold">
                            <p:stCondLst>
                              <p:cond delay="2250"/>
                            </p:stCondLst>
                            <p:childTnLst>
                              <p:par>
                                <p:cTn id="74" presetID="10" presetClass="exit" presetSubtype="0" fill="hold" nodeType="afterEffect">
                                  <p:stCondLst>
                                    <p:cond delay="0"/>
                                  </p:stCondLst>
                                  <p:childTnLst>
                                    <p:animEffect transition="out" filter="fade">
                                      <p:cBhvr>
                                        <p:cTn id="75" dur="250"/>
                                        <p:tgtEl>
                                          <p:spTgt spid="71"/>
                                        </p:tgtEl>
                                      </p:cBhvr>
                                    </p:animEffect>
                                    <p:set>
                                      <p:cBhvr>
                                        <p:cTn id="76" dur="1" fill="hold">
                                          <p:stCondLst>
                                            <p:cond delay="249"/>
                                          </p:stCondLst>
                                        </p:cTn>
                                        <p:tgtEl>
                                          <p:spTgt spid="71"/>
                                        </p:tgtEl>
                                        <p:attrNameLst>
                                          <p:attrName>style.visibility</p:attrName>
                                        </p:attrNameLst>
                                      </p:cBhvr>
                                      <p:to>
                                        <p:strVal val="hidden"/>
                                      </p:to>
                                    </p:set>
                                  </p:childTnLst>
                                </p:cTn>
                              </p:par>
                            </p:childTnLst>
                          </p:cTn>
                        </p:par>
                        <p:par>
                          <p:cTn id="77" fill="hold">
                            <p:stCondLst>
                              <p:cond delay="2500"/>
                            </p:stCondLst>
                            <p:childTnLst>
                              <p:par>
                                <p:cTn id="78" presetID="10" presetClass="exit" presetSubtype="0" fill="hold" nodeType="afterEffect">
                                  <p:stCondLst>
                                    <p:cond delay="0"/>
                                  </p:stCondLst>
                                  <p:childTnLst>
                                    <p:animEffect transition="out" filter="fade">
                                      <p:cBhvr>
                                        <p:cTn id="79" dur="250"/>
                                        <p:tgtEl>
                                          <p:spTgt spid="74"/>
                                        </p:tgtEl>
                                      </p:cBhvr>
                                    </p:animEffect>
                                    <p:set>
                                      <p:cBhvr>
                                        <p:cTn id="80" dur="1" fill="hold">
                                          <p:stCondLst>
                                            <p:cond delay="249"/>
                                          </p:stCondLst>
                                        </p:cTn>
                                        <p:tgtEl>
                                          <p:spTgt spid="74"/>
                                        </p:tgtEl>
                                        <p:attrNameLst>
                                          <p:attrName>style.visibility</p:attrName>
                                        </p:attrNameLst>
                                      </p:cBhvr>
                                      <p:to>
                                        <p:strVal val="hidden"/>
                                      </p:to>
                                    </p:set>
                                  </p:childTnLst>
                                </p:cTn>
                              </p:par>
                            </p:childTnLst>
                          </p:cTn>
                        </p:par>
                        <p:par>
                          <p:cTn id="81" fill="hold">
                            <p:stCondLst>
                              <p:cond delay="2750"/>
                            </p:stCondLst>
                            <p:childTnLst>
                              <p:par>
                                <p:cTn id="82" presetID="10" presetClass="exit" presetSubtype="0" fill="hold" nodeType="afterEffect">
                                  <p:stCondLst>
                                    <p:cond delay="0"/>
                                  </p:stCondLst>
                                  <p:childTnLst>
                                    <p:animEffect transition="out" filter="fade">
                                      <p:cBhvr>
                                        <p:cTn id="83" dur="250"/>
                                        <p:tgtEl>
                                          <p:spTgt spid="62"/>
                                        </p:tgtEl>
                                      </p:cBhvr>
                                    </p:animEffect>
                                    <p:set>
                                      <p:cBhvr>
                                        <p:cTn id="84" dur="1" fill="hold">
                                          <p:stCondLst>
                                            <p:cond delay="249"/>
                                          </p:stCondLst>
                                        </p:cTn>
                                        <p:tgtEl>
                                          <p:spTgt spid="6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Office Theme">
  <a:themeElements>
    <a:clrScheme name="Custom 1">
      <a:dk1>
        <a:sysClr val="windowText" lastClr="000000"/>
      </a:dk1>
      <a:lt1>
        <a:sysClr val="window" lastClr="FFFFFF"/>
      </a:lt1>
      <a:dk2>
        <a:srgbClr val="44546A"/>
      </a:dk2>
      <a:lt2>
        <a:srgbClr val="E7E6E6"/>
      </a:lt2>
      <a:accent1>
        <a:srgbClr val="9CC3E5"/>
      </a:accent1>
      <a:accent2>
        <a:srgbClr val="2E75B5"/>
      </a:accent2>
      <a:accent3>
        <a:srgbClr val="1E4E79"/>
      </a:accent3>
      <a:accent4>
        <a:srgbClr val="FFC000"/>
      </a:accent4>
      <a:accent5>
        <a:srgbClr val="4472C4"/>
      </a:accent5>
      <a:accent6>
        <a:srgbClr val="70AD47"/>
      </a:accent6>
      <a:hlink>
        <a:srgbClr val="0563C1"/>
      </a:hlink>
      <a:folHlink>
        <a:srgbClr val="954F72"/>
      </a:folHlink>
    </a:clrScheme>
    <a:fontScheme name="Segoe UI">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lumMod val="75000"/>
          </a:schemeClr>
        </a:solidFill>
        <a:ln>
          <a:noFill/>
        </a:ln>
      </a:spPr>
      <a:bodyPr rtlCol="0" anchor="ctr"/>
      <a:lstStyle>
        <a:defPPr algn="ctr">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MS1444_Windows Azure Template 16x9_r08a">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extLst>
    <a:ext uri="{05A4C25C-085E-4340-85A3-A5531E510DB2}">
      <thm15:themeFamily xmlns:thm15="http://schemas.microsoft.com/office/thememl/2012/main" name="Azure4ResearchTemplate" id="{DD1C6CE8-BDBA-0D4F-9930-3643ABC8EF0E}" vid="{B5C66FD7-0952-994B-96D6-AB3BB89097FE}"/>
    </a:ext>
  </a:extLst>
</a:theme>
</file>

<file path=ppt/theme/theme3.xml><?xml version="1.0" encoding="utf-8"?>
<a:theme xmlns:a="http://schemas.openxmlformats.org/drawingml/2006/main" name="1_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2014_Vision_Template" id="{6725F95B-ED7E-483B-990E-BF1D701C66CE}" vid="{D49783E1-D2BA-4B43-BCCD-EA3DF0856883}"/>
    </a:ext>
  </a:extLst>
</a:theme>
</file>

<file path=ppt/theme/theme4.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7621</TotalTime>
  <Words>2051</Words>
  <Application>Microsoft Office PowerPoint</Application>
  <PresentationFormat>Widescreen</PresentationFormat>
  <Paragraphs>209</Paragraphs>
  <Slides>18</Slides>
  <Notes>14</Notes>
  <HiddenSlides>0</HiddenSlides>
  <MMClips>0</MMClips>
  <ScaleCrop>false</ScaleCrop>
  <HeadingPairs>
    <vt:vector size="6" baseType="variant">
      <vt:variant>
        <vt:lpstr>Fonts Used</vt:lpstr>
      </vt:variant>
      <vt:variant>
        <vt:i4>10</vt:i4>
      </vt:variant>
      <vt:variant>
        <vt:lpstr>Theme</vt:lpstr>
      </vt:variant>
      <vt:variant>
        <vt:i4>4</vt:i4>
      </vt:variant>
      <vt:variant>
        <vt:lpstr>Slide Titles</vt:lpstr>
      </vt:variant>
      <vt:variant>
        <vt:i4>18</vt:i4>
      </vt:variant>
    </vt:vector>
  </HeadingPairs>
  <TitlesOfParts>
    <vt:vector size="32" baseType="lpstr">
      <vt:lpstr>Arial</vt:lpstr>
      <vt:lpstr>Calibri</vt:lpstr>
      <vt:lpstr>Calibri Light</vt:lpstr>
      <vt:lpstr>Consolas</vt:lpstr>
      <vt:lpstr>Kozuka Gothic Pro R</vt:lpstr>
      <vt:lpstr>Lucida Console</vt:lpstr>
      <vt:lpstr>Segoe UI</vt:lpstr>
      <vt:lpstr>Segoe UI Light</vt:lpstr>
      <vt:lpstr>Segoe UI Semibold</vt:lpstr>
      <vt:lpstr>Wingdings</vt:lpstr>
      <vt:lpstr>Office Theme</vt:lpstr>
      <vt:lpstr>1_MS1444_Windows Azure Template 16x9_r08a</vt:lpstr>
      <vt:lpstr>1_Azure Event</vt:lpstr>
      <vt:lpstr>1_Office Theme</vt:lpstr>
      <vt:lpstr>Azure Web Apps</vt:lpstr>
      <vt:lpstr>Azure App Service Family</vt:lpstr>
      <vt:lpstr>Azure Web Apps</vt:lpstr>
      <vt:lpstr>Scaling - Cloud Computing Patterns</vt:lpstr>
      <vt:lpstr>Scaling Up vs. Scaling Out</vt:lpstr>
      <vt:lpstr>Manual Scaling vs. Auto-Scaling</vt:lpstr>
      <vt:lpstr>PowerPoint Presentation</vt:lpstr>
      <vt:lpstr>PowerPoint Presentation</vt:lpstr>
      <vt:lpstr>PowerPoint Presentation</vt:lpstr>
      <vt:lpstr>Deployment Slots</vt:lpstr>
      <vt:lpstr>A/B Testing</vt:lpstr>
      <vt:lpstr>Continuous Integration</vt:lpstr>
      <vt:lpstr>Continuous Integration + Deployment Slots</vt:lpstr>
      <vt:lpstr>What is Application Insights?</vt:lpstr>
      <vt:lpstr>How does it work?</vt:lpstr>
      <vt:lpstr>Sources of Telemetry</vt:lpstr>
      <vt:lpstr>Hands-On Lab</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Web Apps</dc:title>
  <dc:creator>Gavin Gear</dc:creator>
  <cp:lastModifiedBy>Aden Earnshaw</cp:lastModifiedBy>
  <cp:revision>136</cp:revision>
  <dcterms:created xsi:type="dcterms:W3CDTF">2016-04-21T18:51:19Z</dcterms:created>
  <dcterms:modified xsi:type="dcterms:W3CDTF">2018-04-17T08:20:12Z</dcterms:modified>
</cp:coreProperties>
</file>